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F576B-D650-44F4-B0DE-A6AF28396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D97B2C-AA63-4BA6-811B-2A68DD1CB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C9FA85-8423-49C6-9900-40419154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FDE68C-5AAF-4C9F-9859-039C55989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4213F4-63E7-4653-AC79-F038ABCC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486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ED78E-D244-4287-B235-C4E89979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617BFD-5313-4622-BCD7-F7ECC2C7F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D79FAA-9AB3-4216-AD94-CF7692156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A68971-D127-4159-A38C-4C26A90D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39C2D4-5A32-4BE6-8540-9D7ADAAB5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325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D650B1-945E-43C1-81EC-CB175012F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828016-59FE-4B0C-A3DD-41E1E3189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8C5E18-E1A6-4A05-A512-CA0B8CC11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ED3E48-99F3-497B-8AA4-71F91BD4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83F857-A680-4BE5-9A91-3368271E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448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308746-B66A-4FD1-A42A-7C8A13A46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168A0A-A4A0-45CD-A99D-986A5AFB1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5E60C-CDDA-4E33-9540-50A819230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AFB4DA-0B3C-4105-97A4-15FA2E51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5E2A8A-8778-4228-91BE-778F35B2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990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9C0FB-4AE1-4232-BE8F-8E039E9DC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B889A8-8D88-4447-9AA8-D53630E89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142A08-2F26-483C-900C-72C26FC38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6BAE57-E0D0-4DD6-901A-940166E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07E92B-2B8C-4B11-9910-5FA8E16A7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213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A342D1-0AB0-4541-9E97-EA440F99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3E2BCA-EEF0-4562-A996-8F38BABA2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279202-0F1A-40C7-8220-4675DD6F4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A4E108-1643-4F76-B691-400AE809F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7CA91F-83B0-4800-9312-53C922CB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3B9A8E-1335-4375-8152-A4FC8FA7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798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03013-327E-41E3-85D7-17988006B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E9C7E3-36A6-4C00-9EC8-8B8835A4A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4003BC-A3A3-4900-AAD9-9E0BF0430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4E994E-93D2-4607-9AAA-450C2C77C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2B4387-488F-425C-866D-D452F2997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4C0AC1-D14D-4511-B4B9-6E2735E45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20C4527-7CF2-4D89-BC5C-7DF5F142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A62CBEF-0960-4A8E-85DE-E4114688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001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B0EB6-B756-4286-B504-99546F68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ADACB30-B287-41F3-9DF8-BF8C970D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95252D-AACC-42E9-A2C5-67AB67886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68D10D-1FE1-4FD4-889E-C3B22DA8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596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1477DD2-65FE-4AE0-935E-106352D17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476AF97-5D94-4E23-927A-0E13DB8A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4BC4CC-B656-46B0-A6A3-DDA4783BB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54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E71411-2BBB-4501-A3BA-84FA1833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8514B4-8F1F-4E14-BD9F-CEABE40F7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E31BC4-AD1F-4059-B8F9-4753D204C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EDC728-75D7-4CD4-BE4F-304E61184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2AAC03-49E1-48A7-BB6A-5EE8C4CD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A4F647-EFD2-45CC-97F6-DC0CC7D3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167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756D9-F780-42CF-BF5E-A103641D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88FF959-C022-41C1-922E-2D00E520D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667E43-36BB-47BA-BE87-975323EB9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8F1371-3942-4711-9BD0-76E130DE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1ED4B7-03A2-4396-94CF-821DE20F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0093A6-67C4-4689-8C20-5CAFE126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367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F0FB5EE-72BE-4F6C-A2BB-408B61E99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EDFBA8-1DCC-48E3-9E3F-23A8DADE3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D5661A-4865-4207-A11E-9C2095D36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02781-85FF-41C2-94B9-B12530C46654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C006A1-8B82-402C-AF66-14824D097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532A4B-0790-4EF7-9EDE-776B3B9CE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3987A-301E-4621-A45F-A5E18F60F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49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59F09-C37F-452C-976C-FDD725DD4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8648" y="-7883"/>
            <a:ext cx="8334703" cy="580313"/>
          </a:xfrm>
        </p:spPr>
        <p:txBody>
          <a:bodyPr>
            <a:normAutofit/>
          </a:bodyPr>
          <a:lstStyle/>
          <a:p>
            <a:r>
              <a:rPr lang="es-MX" sz="2400" dirty="0"/>
              <a:t>PLANO DE CORDON SANITARIO AGRIPAC EL GUABO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208C5D-6418-449C-9018-7026A6559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9910" y="4154969"/>
            <a:ext cx="2102069" cy="580313"/>
          </a:xfrm>
        </p:spPr>
        <p:txBody>
          <a:bodyPr>
            <a:normAutofit/>
          </a:bodyPr>
          <a:lstStyle/>
          <a:p>
            <a:r>
              <a:rPr lang="es-MX" sz="1400" dirty="0"/>
              <a:t>SIMBOLOGIA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473EFDF-63E5-46B4-8562-386876D072A8}"/>
              </a:ext>
            </a:extLst>
          </p:cNvPr>
          <p:cNvSpPr/>
          <p:nvPr/>
        </p:nvSpPr>
        <p:spPr>
          <a:xfrm>
            <a:off x="2743199" y="1326738"/>
            <a:ext cx="6400800" cy="31927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0299FA3-1F53-4A5F-93BC-9DC7E2E76DFE}"/>
              </a:ext>
            </a:extLst>
          </p:cNvPr>
          <p:cNvSpPr/>
          <p:nvPr/>
        </p:nvSpPr>
        <p:spPr>
          <a:xfrm>
            <a:off x="6232634" y="3605047"/>
            <a:ext cx="2911365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E3B9FB1-2B26-4927-A2FE-5235B63DF029}"/>
              </a:ext>
            </a:extLst>
          </p:cNvPr>
          <p:cNvSpPr/>
          <p:nvPr/>
        </p:nvSpPr>
        <p:spPr>
          <a:xfrm>
            <a:off x="7861738" y="3142593"/>
            <a:ext cx="1282261" cy="4624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6062109-675D-4796-9664-47B484BC91B5}"/>
              </a:ext>
            </a:extLst>
          </p:cNvPr>
          <p:cNvSpPr/>
          <p:nvPr/>
        </p:nvSpPr>
        <p:spPr>
          <a:xfrm flipV="1">
            <a:off x="7472855" y="3559328"/>
            <a:ext cx="388883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DDC0BB76-2D8A-4DCD-B334-FD1DD9C8ECE5}"/>
              </a:ext>
            </a:extLst>
          </p:cNvPr>
          <p:cNvCxnSpPr>
            <a:cxnSpLocks/>
          </p:cNvCxnSpPr>
          <p:nvPr/>
        </p:nvCxnSpPr>
        <p:spPr>
          <a:xfrm>
            <a:off x="7294179" y="3582187"/>
            <a:ext cx="0" cy="926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8F76FED-86C1-456E-821F-B4BE52F26BB7}"/>
              </a:ext>
            </a:extLst>
          </p:cNvPr>
          <p:cNvSpPr/>
          <p:nvPr/>
        </p:nvSpPr>
        <p:spPr>
          <a:xfrm>
            <a:off x="7325710" y="4477406"/>
            <a:ext cx="536028" cy="63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5BAF4D0-1E27-4D9E-B0E5-413549D883CF}"/>
              </a:ext>
            </a:extLst>
          </p:cNvPr>
          <p:cNvSpPr/>
          <p:nvPr/>
        </p:nvSpPr>
        <p:spPr>
          <a:xfrm>
            <a:off x="8502868" y="4487915"/>
            <a:ext cx="493986" cy="63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7F3C1E3-E47D-42BA-960F-2AC1E0E2165F}"/>
              </a:ext>
            </a:extLst>
          </p:cNvPr>
          <p:cNvSpPr/>
          <p:nvPr/>
        </p:nvSpPr>
        <p:spPr>
          <a:xfrm>
            <a:off x="3384333" y="4496586"/>
            <a:ext cx="609600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5D6FA7D-9068-44C9-86BD-7D8698CD8BA4}"/>
              </a:ext>
            </a:extLst>
          </p:cNvPr>
          <p:cNvSpPr/>
          <p:nvPr/>
        </p:nvSpPr>
        <p:spPr>
          <a:xfrm>
            <a:off x="4635063" y="4487915"/>
            <a:ext cx="641131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8F87C2D-4A44-46BE-89E1-E592DE38EAF0}"/>
              </a:ext>
            </a:extLst>
          </p:cNvPr>
          <p:cNvSpPr/>
          <p:nvPr/>
        </p:nvSpPr>
        <p:spPr>
          <a:xfrm>
            <a:off x="8029904" y="2998593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8D98778-A33C-482E-BDC7-E90AC83379A5}"/>
              </a:ext>
            </a:extLst>
          </p:cNvPr>
          <p:cNvSpPr/>
          <p:nvPr/>
        </p:nvSpPr>
        <p:spPr>
          <a:xfrm>
            <a:off x="8996854" y="2198234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3A9C93A-61E6-4981-8B94-BF0A317005D9}"/>
              </a:ext>
            </a:extLst>
          </p:cNvPr>
          <p:cNvSpPr/>
          <p:nvPr/>
        </p:nvSpPr>
        <p:spPr>
          <a:xfrm>
            <a:off x="7332455" y="1326738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6C80849-7930-4B67-9964-AC91B0785788}"/>
              </a:ext>
            </a:extLst>
          </p:cNvPr>
          <p:cNvSpPr/>
          <p:nvPr/>
        </p:nvSpPr>
        <p:spPr>
          <a:xfrm>
            <a:off x="4498428" y="1312551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020E357-0C23-4B81-9441-9D3091FCE5D5}"/>
              </a:ext>
            </a:extLst>
          </p:cNvPr>
          <p:cNvSpPr/>
          <p:nvPr/>
        </p:nvSpPr>
        <p:spPr>
          <a:xfrm>
            <a:off x="2743199" y="2270234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F2F76FB-FAEF-452E-8439-EFD17F4790DC}"/>
              </a:ext>
            </a:extLst>
          </p:cNvPr>
          <p:cNvSpPr/>
          <p:nvPr/>
        </p:nvSpPr>
        <p:spPr>
          <a:xfrm>
            <a:off x="2743199" y="3510187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5CCCC9D-DE4B-47F5-8895-0A677516C56C}"/>
              </a:ext>
            </a:extLst>
          </p:cNvPr>
          <p:cNvSpPr/>
          <p:nvPr/>
        </p:nvSpPr>
        <p:spPr>
          <a:xfrm>
            <a:off x="5386159" y="4364937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8E8DE654-A134-4F4C-8579-759C1B5FC014}"/>
              </a:ext>
            </a:extLst>
          </p:cNvPr>
          <p:cNvSpPr/>
          <p:nvPr/>
        </p:nvSpPr>
        <p:spPr>
          <a:xfrm>
            <a:off x="6186915" y="4021396"/>
            <a:ext cx="45719" cy="2671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02BF90D3-1920-4434-A45F-402BB5F46DE0}"/>
              </a:ext>
            </a:extLst>
          </p:cNvPr>
          <p:cNvSpPr/>
          <p:nvPr/>
        </p:nvSpPr>
        <p:spPr>
          <a:xfrm>
            <a:off x="6095999" y="3741222"/>
            <a:ext cx="140400" cy="144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9211C58-B4C8-493F-A918-FFFBE5D766EA}"/>
              </a:ext>
            </a:extLst>
          </p:cNvPr>
          <p:cNvSpPr txBox="1"/>
          <p:nvPr/>
        </p:nvSpPr>
        <p:spPr>
          <a:xfrm>
            <a:off x="8100104" y="3271598"/>
            <a:ext cx="5565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BAÑOS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1423E5-5C85-40C2-A434-8683F794F0A9}"/>
              </a:ext>
            </a:extLst>
          </p:cNvPr>
          <p:cNvSpPr txBox="1"/>
          <p:nvPr/>
        </p:nvSpPr>
        <p:spPr>
          <a:xfrm>
            <a:off x="7792417" y="3939136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ALMACEN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77EF2BC-6C15-4614-85D9-F995E88F1BA0}"/>
              </a:ext>
            </a:extLst>
          </p:cNvPr>
          <p:cNvSpPr txBox="1"/>
          <p:nvPr/>
        </p:nvSpPr>
        <p:spPr>
          <a:xfrm>
            <a:off x="6414580" y="3908748"/>
            <a:ext cx="6832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POLLITOS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CF224894-DE4F-4BC8-BFB7-B59AB5F29EC8}"/>
              </a:ext>
            </a:extLst>
          </p:cNvPr>
          <p:cNvSpPr txBox="1"/>
          <p:nvPr/>
        </p:nvSpPr>
        <p:spPr>
          <a:xfrm>
            <a:off x="4710823" y="2493063"/>
            <a:ext cx="1084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/>
              <a:t>BODEGA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7857B2B9-1489-4F5A-B6E0-2ED0C91D0A3F}"/>
              </a:ext>
            </a:extLst>
          </p:cNvPr>
          <p:cNvSpPr/>
          <p:nvPr/>
        </p:nvSpPr>
        <p:spPr>
          <a:xfrm>
            <a:off x="9280634" y="4445125"/>
            <a:ext cx="2710183" cy="2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900" dirty="0"/>
              <a:t>ESTACIONES DE MONITOREO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E45AE3D7-BA4F-4074-A883-453A1F371EAB}"/>
              </a:ext>
            </a:extLst>
          </p:cNvPr>
          <p:cNvCxnSpPr>
            <a:cxnSpLocks/>
          </p:cNvCxnSpPr>
          <p:nvPr/>
        </p:nvCxnSpPr>
        <p:spPr>
          <a:xfrm>
            <a:off x="11193515" y="4436937"/>
            <a:ext cx="0" cy="2983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0D8A2929-A694-4B81-86B8-EE567136F473}"/>
              </a:ext>
            </a:extLst>
          </p:cNvPr>
          <p:cNvSpPr/>
          <p:nvPr/>
        </p:nvSpPr>
        <p:spPr>
          <a:xfrm>
            <a:off x="11406351" y="4510509"/>
            <a:ext cx="141890" cy="1600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C8E73D2-5307-467A-99A6-E2FE0AFFF136}"/>
              </a:ext>
            </a:extLst>
          </p:cNvPr>
          <p:cNvSpPr txBox="1"/>
          <p:nvPr/>
        </p:nvSpPr>
        <p:spPr>
          <a:xfrm>
            <a:off x="11616477" y="446299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8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8D2E1B0-BCD4-4037-B4E0-D8960B9D2044}"/>
              </a:ext>
            </a:extLst>
          </p:cNvPr>
          <p:cNvSpPr txBox="1"/>
          <p:nvPr/>
        </p:nvSpPr>
        <p:spPr>
          <a:xfrm>
            <a:off x="5313874" y="402292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1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66BD7C-1A40-487B-9247-F14DF10A6620}"/>
              </a:ext>
            </a:extLst>
          </p:cNvPr>
          <p:cNvSpPr txBox="1"/>
          <p:nvPr/>
        </p:nvSpPr>
        <p:spPr>
          <a:xfrm>
            <a:off x="5790745" y="366234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C37DEB4-2709-4E3E-BF4E-BE3322F7ED33}"/>
              </a:ext>
            </a:extLst>
          </p:cNvPr>
          <p:cNvSpPr txBox="1"/>
          <p:nvPr/>
        </p:nvSpPr>
        <p:spPr>
          <a:xfrm>
            <a:off x="7968497" y="26343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3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5AA7ED7-630B-4361-8246-46C9D6C52491}"/>
              </a:ext>
            </a:extLst>
          </p:cNvPr>
          <p:cNvSpPr txBox="1"/>
          <p:nvPr/>
        </p:nvSpPr>
        <p:spPr>
          <a:xfrm>
            <a:off x="8719910" y="213723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4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B5A7543D-E0F3-412E-A440-895F0921701A}"/>
              </a:ext>
            </a:extLst>
          </p:cNvPr>
          <p:cNvSpPr txBox="1"/>
          <p:nvPr/>
        </p:nvSpPr>
        <p:spPr>
          <a:xfrm>
            <a:off x="7271048" y="155796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009B482-BCDA-4A91-800E-4B84D74B269A}"/>
              </a:ext>
            </a:extLst>
          </p:cNvPr>
          <p:cNvSpPr txBox="1"/>
          <p:nvPr/>
        </p:nvSpPr>
        <p:spPr>
          <a:xfrm>
            <a:off x="4437021" y="155796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6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A460FB7-C888-4EC7-8A62-B53C11DC2231}"/>
              </a:ext>
            </a:extLst>
          </p:cNvPr>
          <p:cNvSpPr txBox="1"/>
          <p:nvPr/>
        </p:nvSpPr>
        <p:spPr>
          <a:xfrm>
            <a:off x="2901236" y="221606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7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6469C04-4948-4D8C-A6DD-E2C63A237FA6}"/>
              </a:ext>
            </a:extLst>
          </p:cNvPr>
          <p:cNvSpPr txBox="1"/>
          <p:nvPr/>
        </p:nvSpPr>
        <p:spPr>
          <a:xfrm>
            <a:off x="2901236" y="342082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8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DC9E2AF-C1EA-46CE-A28A-664574B9CE1E}"/>
              </a:ext>
            </a:extLst>
          </p:cNvPr>
          <p:cNvSpPr txBox="1"/>
          <p:nvPr/>
        </p:nvSpPr>
        <p:spPr>
          <a:xfrm>
            <a:off x="6186915" y="4852393"/>
            <a:ext cx="250934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/>
              <a:t>Elaborado y aprobado por</a:t>
            </a:r>
          </a:p>
          <a:p>
            <a:r>
              <a:rPr lang="es-MX" sz="1400" dirty="0"/>
              <a:t>Alexander Cabrera R</a:t>
            </a:r>
          </a:p>
          <a:p>
            <a:r>
              <a:rPr lang="es-MX" sz="1400" dirty="0"/>
              <a:t>Supervisor en control de plagas </a:t>
            </a:r>
          </a:p>
          <a:p>
            <a:endParaRPr lang="es-MX" sz="1400" b="1" dirty="0"/>
          </a:p>
          <a:p>
            <a:r>
              <a:rPr lang="es-MX" sz="1400" b="1" dirty="0"/>
              <a:t>Fecha de elaboración </a:t>
            </a:r>
          </a:p>
          <a:p>
            <a:r>
              <a:rPr lang="es-MX" sz="1400" dirty="0"/>
              <a:t>Octubre/2024</a:t>
            </a:r>
          </a:p>
        </p:txBody>
      </p:sp>
      <p:pic>
        <p:nvPicPr>
          <p:cNvPr id="47" name="Imagen 46">
            <a:extLst>
              <a:ext uri="{FF2B5EF4-FFF2-40B4-BE49-F238E27FC236}">
                <a16:creationId xmlns:a16="http://schemas.microsoft.com/office/drawing/2014/main" id="{F0C2D6E3-46D4-4997-B16D-D83EBF87C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719" y="4943351"/>
            <a:ext cx="3486149" cy="148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500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42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AGRIPAC EL GUABO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CORDON SANITARIO AGRIPAC EL GUABO</dc:title>
  <dc:creator>Admin</dc:creator>
  <cp:lastModifiedBy>Admin</cp:lastModifiedBy>
  <cp:revision>5</cp:revision>
  <dcterms:created xsi:type="dcterms:W3CDTF">2024-11-06T21:22:18Z</dcterms:created>
  <dcterms:modified xsi:type="dcterms:W3CDTF">2024-11-30T14:50:33Z</dcterms:modified>
</cp:coreProperties>
</file>