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3" clrIdx="0">
    <p:extLst>
      <p:ext uri="{19B8F6BF-5375-455C-9EA6-DF929625EA0E}">
        <p15:presenceInfo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3C9616-1DBA-4B52-AF1F-14C8594871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ED16995-5858-42AD-A30A-5659831BFD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2097F25-D8CB-4A57-A08E-9701347D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FAF2-FAEF-4503-A034-FD632A9F49A2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C356CCE-0E30-4221-9DC7-276A5A637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C6AB46A-1556-4184-B167-31EF48B4A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F2ADB-F393-4BC6-88CA-BC7B56A145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89021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75E486-5322-4B12-90E3-14D593BDE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6AE4E86-BE5A-4D92-8BED-12BE57A2CF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1D7853F-D634-4844-8BD9-1FAA3C329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FAF2-FAEF-4503-A034-FD632A9F49A2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AF3F08-26B4-4812-B09C-CB433A591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FA4D1D7-426C-47DD-8D07-3316D8DEE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F2ADB-F393-4BC6-88CA-BC7B56A145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7855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D7E4C4C-D19D-4170-9C65-0024C3FF5E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9BA8F05-6460-4652-A258-6653FF070B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E119450-798C-4DE1-890E-97E1F6C9E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FAF2-FAEF-4503-A034-FD632A9F49A2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8508726-EB2D-4074-B23A-9DB4472E0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7097C7-029C-450A-AA28-5FEBDA447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F2ADB-F393-4BC6-88CA-BC7B56A145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7525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27AD10-A128-45EE-91E6-7DEA4EBC8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0D2A9D3-27DB-4C76-847A-76E7F7D63D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430BB47-426F-49BA-BCD6-27228C6AA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FAF2-FAEF-4503-A034-FD632A9F49A2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F3EACEF-F569-4E61-8C7E-49D198E22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EAB4393-104A-4B60-B9B2-B1781803B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F2ADB-F393-4BC6-88CA-BC7B56A145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8586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EC7419-1E5C-4973-8797-CCF9B6F5B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1526A77-DE1C-4BE9-87C8-800573D950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115BEF-3FEC-4FCD-ABA5-D9955D060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FAF2-FAEF-4503-A034-FD632A9F49A2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9B85C9C-F612-4C77-95A9-E58BF55DB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06A9B13-27C8-43A1-B112-6CC928A36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F2ADB-F393-4BC6-88CA-BC7B56A145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3164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E04EF5-5ED2-4AFC-8404-F7D0F6841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B1CA05E-DF96-4E80-9384-4F85FDA5FA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B933198-CCE6-46B5-ABB3-D9B21B96F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7FE0D3F-F9C2-43A3-BAF9-8FF022CD4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FAF2-FAEF-4503-A034-FD632A9F49A2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1B25E0F-5662-4434-AA92-49419E5C5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CF35421-3177-4451-8836-C53708EF5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F2ADB-F393-4BC6-88CA-BC7B56A145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2152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4B1CA3-1192-419D-9F1D-F90FA00E4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9D0E70B-0DD3-402E-9F36-E6A28D9736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224EF92-3663-4D45-B57D-3C5D0480D3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95803C6-EE25-49C9-BEBE-E655276268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C8421ED-1280-44D8-88F0-0CEE72F4B5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DB61B85-F4F3-45EB-BDD3-D7CA13F8E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FAF2-FAEF-4503-A034-FD632A9F49A2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A895912-E010-4C97-B3BE-8720DB795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98B5708-C9DC-4405-A0E6-EC03F41CD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F2ADB-F393-4BC6-88CA-BC7B56A145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50922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4699F1-3454-4356-8E3E-C700957CE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1B45117-ACB7-46EF-951B-83A22B267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FAF2-FAEF-4503-A034-FD632A9F49A2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9EB11AF-177D-4CC0-88C4-39F142064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2D16A91-AAB5-4E76-97BA-1110FAFBA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F2ADB-F393-4BC6-88CA-BC7B56A145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75138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969A735-BA72-4F2F-9F9F-3FFD9EBB1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FAF2-FAEF-4503-A034-FD632A9F49A2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79051FA-7348-4F61-B077-8EED64461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6F752B7-A519-4277-A13A-ADCE3F71D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F2ADB-F393-4BC6-88CA-BC7B56A145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82115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D38E54-2D2E-4BF6-838B-57F108DC7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B27B17-D734-4B69-A82E-0578A92651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990CAFB-F89C-4C72-9745-4CA8F8F502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5BE5DF7-DA26-4E05-953A-31B262AFE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FAF2-FAEF-4503-A034-FD632A9F49A2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3C3A063-FAAF-4648-908B-8D9F3F95F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0CD588C-C5AE-4954-9DE5-E70183746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F2ADB-F393-4BC6-88CA-BC7B56A145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37655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62682E-1EF1-4CB2-8BA4-3391BCEBC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51F5A24-EAD1-4228-8F1C-9A68AF5C79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E0FB2A7-F7A1-454B-8192-35BC341BE4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45629C2-11B8-49F4-828E-21144262D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FAF2-FAEF-4503-A034-FD632A9F49A2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95FADFF-F806-4C22-BC24-5AF3E6C80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A7772F8-25F5-4BF8-B572-FBC871EFF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F2ADB-F393-4BC6-88CA-BC7B56A145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97811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D1D0670-36EB-47EA-BDC1-CEC652438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A739F17-FC07-4E68-98F8-604B5634B3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3C3D26D-A9EA-4E67-8F87-11B20DE54C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DFAF2-FAEF-4503-A034-FD632A9F49A2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12093C4-D7F4-4F9F-9EF9-5737925CB9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F51BEA7-CEB8-4E5E-9112-140B3FCAD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F2ADB-F393-4BC6-88CA-BC7B56A145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1273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398BFF3B-715B-4671-8E29-B195A19870E3}"/>
              </a:ext>
            </a:extLst>
          </p:cNvPr>
          <p:cNvSpPr/>
          <p:nvPr/>
        </p:nvSpPr>
        <p:spPr>
          <a:xfrm>
            <a:off x="10288663" y="4651826"/>
            <a:ext cx="214104" cy="15467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D6D807C3-181A-434E-9013-09C648032269}"/>
              </a:ext>
            </a:extLst>
          </p:cNvPr>
          <p:cNvSpPr/>
          <p:nvPr/>
        </p:nvSpPr>
        <p:spPr>
          <a:xfrm>
            <a:off x="6248408" y="4238625"/>
            <a:ext cx="1609715" cy="10239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b="1" dirty="0"/>
              <a:t>Área de ventas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6F40C379-E875-4F5F-BE0A-6A73CDF580E1}"/>
              </a:ext>
            </a:extLst>
          </p:cNvPr>
          <p:cNvCxnSpPr>
            <a:cxnSpLocks/>
          </p:cNvCxnSpPr>
          <p:nvPr/>
        </p:nvCxnSpPr>
        <p:spPr>
          <a:xfrm>
            <a:off x="3152775" y="862010"/>
            <a:ext cx="0" cy="440055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1D3D2DAF-DECD-43C8-8B62-F17160F3B754}"/>
              </a:ext>
            </a:extLst>
          </p:cNvPr>
          <p:cNvCxnSpPr>
            <a:cxnSpLocks/>
          </p:cNvCxnSpPr>
          <p:nvPr/>
        </p:nvCxnSpPr>
        <p:spPr>
          <a:xfrm>
            <a:off x="3152775" y="895350"/>
            <a:ext cx="471487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768577F3-31D3-46B7-A231-56F7A22477A3}"/>
              </a:ext>
            </a:extLst>
          </p:cNvPr>
          <p:cNvCxnSpPr>
            <a:cxnSpLocks/>
          </p:cNvCxnSpPr>
          <p:nvPr/>
        </p:nvCxnSpPr>
        <p:spPr>
          <a:xfrm>
            <a:off x="7867648" y="895350"/>
            <a:ext cx="0" cy="442756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Rectángulo 22">
            <a:extLst>
              <a:ext uri="{FF2B5EF4-FFF2-40B4-BE49-F238E27FC236}">
                <a16:creationId xmlns:a16="http://schemas.microsoft.com/office/drawing/2014/main" id="{EBB9247C-7CA1-4600-856B-A0F249511CF1}"/>
              </a:ext>
            </a:extLst>
          </p:cNvPr>
          <p:cNvSpPr/>
          <p:nvPr/>
        </p:nvSpPr>
        <p:spPr>
          <a:xfrm>
            <a:off x="7078943" y="3237826"/>
            <a:ext cx="777317" cy="6381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dirty="0"/>
              <a:t>oficina</a:t>
            </a:r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917F00D1-5989-46EF-96AF-1CEC6640D7F0}"/>
              </a:ext>
            </a:extLst>
          </p:cNvPr>
          <p:cNvSpPr/>
          <p:nvPr/>
        </p:nvSpPr>
        <p:spPr>
          <a:xfrm>
            <a:off x="7334265" y="2254526"/>
            <a:ext cx="533383" cy="4000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dirty="0"/>
              <a:t>baños</a:t>
            </a:r>
          </a:p>
        </p:txBody>
      </p:sp>
      <p:sp>
        <p:nvSpPr>
          <p:cNvPr id="27" name="Rectángulo: esquinas redondeadas 26">
            <a:extLst>
              <a:ext uri="{FF2B5EF4-FFF2-40B4-BE49-F238E27FC236}">
                <a16:creationId xmlns:a16="http://schemas.microsoft.com/office/drawing/2014/main" id="{1B0A3D37-DFC5-45E4-9CD4-F8BC95BB9637}"/>
              </a:ext>
            </a:extLst>
          </p:cNvPr>
          <p:cNvSpPr/>
          <p:nvPr/>
        </p:nvSpPr>
        <p:spPr>
          <a:xfrm>
            <a:off x="3162097" y="4729164"/>
            <a:ext cx="179968" cy="5333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1</a:t>
            </a:r>
          </a:p>
        </p:txBody>
      </p:sp>
      <p:sp>
        <p:nvSpPr>
          <p:cNvPr id="28" name="Rectángulo: esquinas redondeadas 27">
            <a:extLst>
              <a:ext uri="{FF2B5EF4-FFF2-40B4-BE49-F238E27FC236}">
                <a16:creationId xmlns:a16="http://schemas.microsoft.com/office/drawing/2014/main" id="{D8C0C532-7931-4F24-8F14-4EFA1AF30263}"/>
              </a:ext>
            </a:extLst>
          </p:cNvPr>
          <p:cNvSpPr/>
          <p:nvPr/>
        </p:nvSpPr>
        <p:spPr>
          <a:xfrm>
            <a:off x="6068440" y="4729164"/>
            <a:ext cx="179968" cy="5333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2</a:t>
            </a:r>
          </a:p>
        </p:txBody>
      </p:sp>
      <p:sp>
        <p:nvSpPr>
          <p:cNvPr id="29" name="Rectángulo: esquinas redondeadas 28">
            <a:extLst>
              <a:ext uri="{FF2B5EF4-FFF2-40B4-BE49-F238E27FC236}">
                <a16:creationId xmlns:a16="http://schemas.microsoft.com/office/drawing/2014/main" id="{892D1EA4-064C-406E-96FF-39C06932B397}"/>
              </a:ext>
            </a:extLst>
          </p:cNvPr>
          <p:cNvSpPr/>
          <p:nvPr/>
        </p:nvSpPr>
        <p:spPr>
          <a:xfrm>
            <a:off x="7620000" y="1535083"/>
            <a:ext cx="247648" cy="460403"/>
          </a:xfrm>
          <a:prstGeom prst="roundRect">
            <a:avLst>
              <a:gd name="adj" fmla="val 0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2</a:t>
            </a:r>
          </a:p>
        </p:txBody>
      </p:sp>
      <p:sp>
        <p:nvSpPr>
          <p:cNvPr id="30" name="Rectángulo: esquinas redondeadas 29">
            <a:extLst>
              <a:ext uri="{FF2B5EF4-FFF2-40B4-BE49-F238E27FC236}">
                <a16:creationId xmlns:a16="http://schemas.microsoft.com/office/drawing/2014/main" id="{8FB0BEB8-082B-4BE9-A67F-0C269C0EBC29}"/>
              </a:ext>
            </a:extLst>
          </p:cNvPr>
          <p:cNvSpPr/>
          <p:nvPr/>
        </p:nvSpPr>
        <p:spPr>
          <a:xfrm>
            <a:off x="7620000" y="2705094"/>
            <a:ext cx="236259" cy="472377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1</a:t>
            </a:r>
          </a:p>
        </p:txBody>
      </p:sp>
      <p:sp>
        <p:nvSpPr>
          <p:cNvPr id="31" name="Rectángulo: esquinas redondeadas 30">
            <a:extLst>
              <a:ext uri="{FF2B5EF4-FFF2-40B4-BE49-F238E27FC236}">
                <a16:creationId xmlns:a16="http://schemas.microsoft.com/office/drawing/2014/main" id="{DB5F809C-0B4F-49DE-87CC-144CF46A8698}"/>
              </a:ext>
            </a:extLst>
          </p:cNvPr>
          <p:cNvSpPr/>
          <p:nvPr/>
        </p:nvSpPr>
        <p:spPr>
          <a:xfrm>
            <a:off x="5998291" y="895351"/>
            <a:ext cx="580978" cy="28098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3</a:t>
            </a:r>
          </a:p>
        </p:txBody>
      </p:sp>
      <p:sp>
        <p:nvSpPr>
          <p:cNvPr id="32" name="Rectángulo: esquinas redondeadas 31">
            <a:extLst>
              <a:ext uri="{FF2B5EF4-FFF2-40B4-BE49-F238E27FC236}">
                <a16:creationId xmlns:a16="http://schemas.microsoft.com/office/drawing/2014/main" id="{52F6AA50-F152-4867-AA70-5ABC21C17445}"/>
              </a:ext>
            </a:extLst>
          </p:cNvPr>
          <p:cNvSpPr/>
          <p:nvPr/>
        </p:nvSpPr>
        <p:spPr>
          <a:xfrm>
            <a:off x="3771905" y="895352"/>
            <a:ext cx="580978" cy="280981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4</a:t>
            </a:r>
          </a:p>
        </p:txBody>
      </p: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9F780CEA-B5AF-413C-9299-D950C40994C7}"/>
              </a:ext>
            </a:extLst>
          </p:cNvPr>
          <p:cNvCxnSpPr>
            <a:cxnSpLocks/>
          </p:cNvCxnSpPr>
          <p:nvPr/>
        </p:nvCxnSpPr>
        <p:spPr>
          <a:xfrm>
            <a:off x="3846444" y="4238625"/>
            <a:ext cx="200770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Rectángulo: esquinas redondeadas 43">
            <a:extLst>
              <a:ext uri="{FF2B5EF4-FFF2-40B4-BE49-F238E27FC236}">
                <a16:creationId xmlns:a16="http://schemas.microsoft.com/office/drawing/2014/main" id="{2BBA3C95-640F-4EB2-A565-3F2272BA1360}"/>
              </a:ext>
            </a:extLst>
          </p:cNvPr>
          <p:cNvSpPr/>
          <p:nvPr/>
        </p:nvSpPr>
        <p:spPr>
          <a:xfrm>
            <a:off x="3152774" y="4238625"/>
            <a:ext cx="693669" cy="11906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5" name="Rectángulo: esquinas redondeadas 44">
            <a:extLst>
              <a:ext uri="{FF2B5EF4-FFF2-40B4-BE49-F238E27FC236}">
                <a16:creationId xmlns:a16="http://schemas.microsoft.com/office/drawing/2014/main" id="{CCF8F753-6F33-4BBB-8CAF-91A9329C2027}"/>
              </a:ext>
            </a:extLst>
          </p:cNvPr>
          <p:cNvSpPr/>
          <p:nvPr/>
        </p:nvSpPr>
        <p:spPr>
          <a:xfrm>
            <a:off x="5545418" y="4221030"/>
            <a:ext cx="693670" cy="13665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6" name="Rectángulo: esquinas redondeadas 45">
            <a:extLst>
              <a:ext uri="{FF2B5EF4-FFF2-40B4-BE49-F238E27FC236}">
                <a16:creationId xmlns:a16="http://schemas.microsoft.com/office/drawing/2014/main" id="{B6EC5997-C08D-4A11-9AA5-F60B6A21A2B6}"/>
              </a:ext>
            </a:extLst>
          </p:cNvPr>
          <p:cNvSpPr/>
          <p:nvPr/>
        </p:nvSpPr>
        <p:spPr>
          <a:xfrm>
            <a:off x="3163128" y="3429001"/>
            <a:ext cx="227772" cy="52864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5</a:t>
            </a:r>
          </a:p>
        </p:txBody>
      </p:sp>
      <p:sp>
        <p:nvSpPr>
          <p:cNvPr id="49" name="Flecha: pentágono 48">
            <a:extLst>
              <a:ext uri="{FF2B5EF4-FFF2-40B4-BE49-F238E27FC236}">
                <a16:creationId xmlns:a16="http://schemas.microsoft.com/office/drawing/2014/main" id="{80C85D34-D0DD-46B1-8B0B-EBB5B7D9EB97}"/>
              </a:ext>
            </a:extLst>
          </p:cNvPr>
          <p:cNvSpPr/>
          <p:nvPr/>
        </p:nvSpPr>
        <p:spPr>
          <a:xfrm>
            <a:off x="3153597" y="2896417"/>
            <a:ext cx="236260" cy="411240"/>
          </a:xfrm>
          <a:prstGeom prst="homePlat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1</a:t>
            </a:r>
          </a:p>
        </p:txBody>
      </p:sp>
      <p:sp>
        <p:nvSpPr>
          <p:cNvPr id="51" name="Subtítulo 50">
            <a:extLst>
              <a:ext uri="{FF2B5EF4-FFF2-40B4-BE49-F238E27FC236}">
                <a16:creationId xmlns:a16="http://schemas.microsoft.com/office/drawing/2014/main" id="{91631D13-0A38-4819-AB76-D6198FEFFB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08504" y="4611757"/>
            <a:ext cx="2653732" cy="813553"/>
          </a:xfrm>
        </p:spPr>
        <p:txBody>
          <a:bodyPr anchor="ctr">
            <a:normAutofit/>
          </a:bodyPr>
          <a:lstStyle/>
          <a:p>
            <a:pPr algn="l"/>
            <a:r>
              <a:rPr lang="es-MX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Estaciones de monitoreo                       7        </a:t>
            </a:r>
          </a:p>
          <a:p>
            <a:pPr algn="l"/>
            <a:r>
              <a:rPr lang="es-MX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Trampas mecánicas                                2</a:t>
            </a:r>
          </a:p>
          <a:p>
            <a:pPr algn="l"/>
            <a:r>
              <a:rPr lang="es-MX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Lámparas                                                  1</a:t>
            </a:r>
          </a:p>
        </p:txBody>
      </p:sp>
      <p:sp>
        <p:nvSpPr>
          <p:cNvPr id="52" name="Rectángulo: esquinas redondeadas 51">
            <a:extLst>
              <a:ext uri="{FF2B5EF4-FFF2-40B4-BE49-F238E27FC236}">
                <a16:creationId xmlns:a16="http://schemas.microsoft.com/office/drawing/2014/main" id="{F5BE4653-4391-4D5A-A286-7FDB273D75A1}"/>
              </a:ext>
            </a:extLst>
          </p:cNvPr>
          <p:cNvSpPr/>
          <p:nvPr/>
        </p:nvSpPr>
        <p:spPr>
          <a:xfrm>
            <a:off x="10293074" y="4910568"/>
            <a:ext cx="189900" cy="1335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3" name="Flecha: pentágono 52">
            <a:extLst>
              <a:ext uri="{FF2B5EF4-FFF2-40B4-BE49-F238E27FC236}">
                <a16:creationId xmlns:a16="http://schemas.microsoft.com/office/drawing/2014/main" id="{B82CE884-6525-48B9-BA84-F299202E8CF8}"/>
              </a:ext>
            </a:extLst>
          </p:cNvPr>
          <p:cNvSpPr/>
          <p:nvPr/>
        </p:nvSpPr>
        <p:spPr>
          <a:xfrm flipV="1">
            <a:off x="10314119" y="5138163"/>
            <a:ext cx="166924" cy="184754"/>
          </a:xfrm>
          <a:prstGeom prst="homePlat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9" name="Título 58">
            <a:extLst>
              <a:ext uri="{FF2B5EF4-FFF2-40B4-BE49-F238E27FC236}">
                <a16:creationId xmlns:a16="http://schemas.microsoft.com/office/drawing/2014/main" id="{8047F1BD-8ED8-4C4B-9099-C591D3BF26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2617" y="0"/>
            <a:ext cx="9144000" cy="760656"/>
          </a:xfrm>
        </p:spPr>
        <p:txBody>
          <a:bodyPr>
            <a:normAutofit/>
          </a:bodyPr>
          <a:lstStyle/>
          <a:p>
            <a:pPr algn="just"/>
            <a:r>
              <a:rPr lang="es-MX" sz="2000" b="1" dirty="0"/>
              <a:t>PLANO DE CORDON SANITARIO AGRIPAC ESMERALDAS</a:t>
            </a:r>
          </a:p>
        </p:txBody>
      </p:sp>
      <p:cxnSp>
        <p:nvCxnSpPr>
          <p:cNvPr id="66" name="Conector recto 65">
            <a:extLst>
              <a:ext uri="{FF2B5EF4-FFF2-40B4-BE49-F238E27FC236}">
                <a16:creationId xmlns:a16="http://schemas.microsoft.com/office/drawing/2014/main" id="{0C612D85-A4C9-486C-A996-A2F08142E958}"/>
              </a:ext>
            </a:extLst>
          </p:cNvPr>
          <p:cNvCxnSpPr>
            <a:cxnSpLocks/>
          </p:cNvCxnSpPr>
          <p:nvPr/>
        </p:nvCxnSpPr>
        <p:spPr>
          <a:xfrm flipH="1">
            <a:off x="8384916" y="4611758"/>
            <a:ext cx="23588" cy="75345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Conector recto 69">
            <a:extLst>
              <a:ext uri="{FF2B5EF4-FFF2-40B4-BE49-F238E27FC236}">
                <a16:creationId xmlns:a16="http://schemas.microsoft.com/office/drawing/2014/main" id="{A5FB91BC-31CA-4F6D-8569-1CC383300324}"/>
              </a:ext>
            </a:extLst>
          </p:cNvPr>
          <p:cNvCxnSpPr>
            <a:cxnSpLocks/>
          </p:cNvCxnSpPr>
          <p:nvPr/>
        </p:nvCxnSpPr>
        <p:spPr>
          <a:xfrm>
            <a:off x="8408504" y="4611758"/>
            <a:ext cx="236548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Conector recto 75">
            <a:extLst>
              <a:ext uri="{FF2B5EF4-FFF2-40B4-BE49-F238E27FC236}">
                <a16:creationId xmlns:a16="http://schemas.microsoft.com/office/drawing/2014/main" id="{0F29F4F6-DB93-403B-80A5-67F9E40BF31D}"/>
              </a:ext>
            </a:extLst>
          </p:cNvPr>
          <p:cNvCxnSpPr>
            <a:cxnSpLocks/>
          </p:cNvCxnSpPr>
          <p:nvPr/>
        </p:nvCxnSpPr>
        <p:spPr>
          <a:xfrm>
            <a:off x="10773993" y="4611756"/>
            <a:ext cx="0" cy="78350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Conector recto 80">
            <a:extLst>
              <a:ext uri="{FF2B5EF4-FFF2-40B4-BE49-F238E27FC236}">
                <a16:creationId xmlns:a16="http://schemas.microsoft.com/office/drawing/2014/main" id="{5134739E-5AF8-488A-8847-9CC430DBE32E}"/>
              </a:ext>
            </a:extLst>
          </p:cNvPr>
          <p:cNvCxnSpPr>
            <a:cxnSpLocks/>
          </p:cNvCxnSpPr>
          <p:nvPr/>
        </p:nvCxnSpPr>
        <p:spPr>
          <a:xfrm>
            <a:off x="8384916" y="5375226"/>
            <a:ext cx="2387628" cy="300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Conector recto 84">
            <a:extLst>
              <a:ext uri="{FF2B5EF4-FFF2-40B4-BE49-F238E27FC236}">
                <a16:creationId xmlns:a16="http://schemas.microsoft.com/office/drawing/2014/main" id="{2646238E-078E-4B89-B1EC-A388F60C9A6E}"/>
              </a:ext>
            </a:extLst>
          </p:cNvPr>
          <p:cNvCxnSpPr>
            <a:cxnSpLocks/>
          </p:cNvCxnSpPr>
          <p:nvPr/>
        </p:nvCxnSpPr>
        <p:spPr>
          <a:xfrm flipH="1">
            <a:off x="10526355" y="4611755"/>
            <a:ext cx="18878" cy="75345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Conector recto 88">
            <a:extLst>
              <a:ext uri="{FF2B5EF4-FFF2-40B4-BE49-F238E27FC236}">
                <a16:creationId xmlns:a16="http://schemas.microsoft.com/office/drawing/2014/main" id="{53E7E8B6-BD64-4E15-B32F-DB8B09FB1772}"/>
              </a:ext>
            </a:extLst>
          </p:cNvPr>
          <p:cNvCxnSpPr>
            <a:cxnSpLocks/>
          </p:cNvCxnSpPr>
          <p:nvPr/>
        </p:nvCxnSpPr>
        <p:spPr>
          <a:xfrm>
            <a:off x="8408504" y="4819906"/>
            <a:ext cx="236404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Conector recto 91">
            <a:extLst>
              <a:ext uri="{FF2B5EF4-FFF2-40B4-BE49-F238E27FC236}">
                <a16:creationId xmlns:a16="http://schemas.microsoft.com/office/drawing/2014/main" id="{571275FF-A7E2-48E7-9FB9-DE1758B6C7E2}"/>
              </a:ext>
            </a:extLst>
          </p:cNvPr>
          <p:cNvCxnSpPr>
            <a:cxnSpLocks/>
          </p:cNvCxnSpPr>
          <p:nvPr/>
        </p:nvCxnSpPr>
        <p:spPr>
          <a:xfrm>
            <a:off x="8418029" y="5095872"/>
            <a:ext cx="235451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67383D34-4B9C-4298-903B-AFEC419BB6C1}"/>
              </a:ext>
            </a:extLst>
          </p:cNvPr>
          <p:cNvSpPr txBox="1"/>
          <p:nvPr/>
        </p:nvSpPr>
        <p:spPr>
          <a:xfrm>
            <a:off x="8384916" y="4253208"/>
            <a:ext cx="118660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300" dirty="0"/>
              <a:t>Simbología</a:t>
            </a:r>
            <a:r>
              <a:rPr lang="es-MX" sz="1100" dirty="0"/>
              <a:t> 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512EF143-AB44-432D-B899-E011A1D93C7D}"/>
              </a:ext>
            </a:extLst>
          </p:cNvPr>
          <p:cNvSpPr txBox="1"/>
          <p:nvPr/>
        </p:nvSpPr>
        <p:spPr>
          <a:xfrm>
            <a:off x="5723661" y="5322917"/>
            <a:ext cx="2469266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/>
              <a:t>Elaborado y aprobado por:</a:t>
            </a:r>
          </a:p>
          <a:p>
            <a:endParaRPr lang="es-MX" sz="1400" b="1" dirty="0"/>
          </a:p>
          <a:p>
            <a:r>
              <a:rPr lang="es-MX" sz="1400" dirty="0"/>
              <a:t>Alexander Cabrera R</a:t>
            </a:r>
          </a:p>
          <a:p>
            <a:r>
              <a:rPr lang="es-MX" sz="1400" dirty="0"/>
              <a:t>Supervisor en control de plagas</a:t>
            </a:r>
          </a:p>
          <a:p>
            <a:endParaRPr lang="es-MX" sz="1400" b="1" dirty="0"/>
          </a:p>
          <a:p>
            <a:r>
              <a:rPr lang="es-MX" sz="1400" b="1" dirty="0"/>
              <a:t>Fecha de elaboración:</a:t>
            </a:r>
          </a:p>
          <a:p>
            <a:r>
              <a:rPr lang="es-MX" sz="1400" dirty="0"/>
              <a:t>Octubre/2024</a:t>
            </a:r>
          </a:p>
          <a:p>
            <a:endParaRPr lang="es-MX" sz="1400" b="1" dirty="0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A6599DD3-100D-45DF-AFDB-DA034B3296C9}"/>
              </a:ext>
            </a:extLst>
          </p:cNvPr>
          <p:cNvSpPr txBox="1"/>
          <p:nvPr/>
        </p:nvSpPr>
        <p:spPr>
          <a:xfrm>
            <a:off x="4048126" y="2223709"/>
            <a:ext cx="2869809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s-MX" dirty="0"/>
              <a:t>Área de bodega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50DF7711-7576-4E96-B276-AF0E7C48E0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519" y="5513881"/>
            <a:ext cx="3143290" cy="1338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7439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</TotalTime>
  <Words>52</Words>
  <Application>Microsoft Office PowerPoint</Application>
  <PresentationFormat>Panorámica</PresentationFormat>
  <Paragraphs>24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PLANO DE CORDON SANITARIO AGRIPAC ESMERALDAS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Cliente =CAFÉ GARDELLA</dc:title>
  <dc:creator>Admin</dc:creator>
  <cp:lastModifiedBy>Admin</cp:lastModifiedBy>
  <cp:revision>20</cp:revision>
  <dcterms:created xsi:type="dcterms:W3CDTF">2024-10-18T23:36:35Z</dcterms:created>
  <dcterms:modified xsi:type="dcterms:W3CDTF">2024-10-21T16:47:54Z</dcterms:modified>
</cp:coreProperties>
</file>