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30818D-8651-4773-B365-C47943655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D75874-FC09-4ACA-B94C-C53C356BB1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571262-6A18-4518-9260-1F72088F7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B6D5A2-35E8-4C2C-AB34-15750E289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FF87E0-57BB-4AF0-B2D9-38C90F5A3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517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9F539A-25FC-4A1A-B1FB-1C59963FB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4F2C88-5876-4624-9B95-25629417F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91ADA6-41BB-40AE-85D1-B35CC3D7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64A652-50EF-41B9-AE7E-F6C77C42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A27144-73AB-4E48-ADA2-6CCA93C79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874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3E4C17A-44B0-4AC7-A101-5F19B9D4B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485746-8FCE-4301-91E3-8989CACEA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4F99A8-95A4-4607-B341-9FC2B6A32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A09F9C-7BE1-4BE5-A50C-95D71F838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F09C48-A7BA-4CA3-A5E1-90F71061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11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79353-3E18-4352-8513-31F66528B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AC93F2-71E3-46A3-9696-2BE006A0E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802BBE-1042-4BDE-A6DD-736C40313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06D6E7-CC3E-4C54-993A-22AE1B730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6BD7E3-0534-4B85-84E6-61DC5FC78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9437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DEF1C-1F2F-4F22-AC57-416622B7D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D3913E-7A22-4274-9BD1-D940508A0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014F7C-D8CF-4739-92E1-5C729D8F9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DD9EC5-D46E-4315-A565-466EE122A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B4EBF6-BA61-46A9-9010-3E15CAB3E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925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2F2696-0172-4538-BAC6-91F82A31B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956EF9-74D7-4A99-80C3-8CFF149ED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0643E3-D22C-4990-A8F7-EF4813D5F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2D3F0C-005B-4535-9FFE-1ABC2F13A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C96E0EB-83D3-4901-99B2-FB7AC9442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5F7983-D372-4FE9-8875-B8A31B12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506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80B6D1-3137-489F-BE3B-22B636CC6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7B76A9-948C-4280-9762-257CA01CA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807300-47A7-4094-B732-8277B924F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63DD1DD-8FBC-4700-AD5B-61BA0ACD7E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E963B3C-63CE-4EDA-935B-C757FAB7B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C2B9B24-8DCE-4A69-875D-10016B3C2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B1C900-A408-46C9-A983-2EC54BD9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389C664-33C3-4452-8505-2B2F6185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317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FDC7EF-5DE7-49E8-960D-6450C13F4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1F6D206-5DB1-44FB-8A05-CA1E87D88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AB27B37-0939-4B8A-BA75-6705B0EBC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C5FD231-96CD-4B72-84AE-A3F5C4728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4033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0EAF881-17AE-4F35-B3B4-83454F4B3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9B6D954-07A5-4C3D-A67F-2D7D1A452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87C4749-6ABC-422A-953C-774D4A0B6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531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8EEA4-5837-4F8C-ADF4-8831A1861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011DBE-0D12-45C8-8618-828462C9A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A2AC98-9D1B-4F58-8CF2-AF0E6EE9D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4419CDC-86DD-415A-BC86-B08438EE0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530F10-7B38-4800-8FA3-7865F9C75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003137-2533-4E6B-8578-71BD7D9F4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731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2B715B-12B4-499B-B272-897AD5824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B43AA1-101F-4C7D-AD98-17A37B52F5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E2754B4-4B37-46E0-A3F7-9C8FBF460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3FBF65-BF26-4208-A606-A3B2086AA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85C3CF6-D925-4B74-B0EF-94BDDB3E4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E2010E-44F9-410D-92BC-B59D68536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929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F9AB4D-302E-4C95-AADB-23F7F97A9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F01B64-BFF9-44D5-8ACF-94C11ABCE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D59C45-65AA-4B9D-86BE-02C1012C00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984F5-C626-4428-8C1E-E5E493C87266}" type="datetimeFigureOut">
              <a:rPr lang="es-MX" smtClean="0"/>
              <a:t>21/10/2024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2A71BC-E021-4E01-90FC-F6F301AEB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C1BB12-5CDA-409C-A9BC-AD0F8A497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E0523-9477-43A0-95C4-6E32947F4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590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82D9E5-727F-465C-91EA-917A8ECD4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9225" y="-392112"/>
            <a:ext cx="9144000" cy="992187"/>
          </a:xfrm>
        </p:spPr>
        <p:txBody>
          <a:bodyPr>
            <a:normAutofit/>
          </a:bodyPr>
          <a:lstStyle/>
          <a:p>
            <a:r>
              <a:rPr lang="es-MX" sz="2800" b="1" dirty="0"/>
              <a:t>PLANO DE CORDON SANITARIO AGRIPAC MUISNE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5217C87-FC85-4A9B-9452-2429F8462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05474" y="5047830"/>
            <a:ext cx="2171699" cy="771525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MX" sz="5600" b="1" dirty="0"/>
              <a:t>Creado y aprobado por:</a:t>
            </a:r>
          </a:p>
          <a:p>
            <a:pPr algn="l"/>
            <a:r>
              <a:rPr lang="es-MX" sz="5600" dirty="0"/>
              <a:t>Alexander Cabrera R</a:t>
            </a:r>
          </a:p>
          <a:p>
            <a:pPr algn="l"/>
            <a:r>
              <a:rPr lang="es-MX" sz="5600" dirty="0"/>
              <a:t>Supervisor en control de plagas</a:t>
            </a:r>
          </a:p>
          <a:p>
            <a:pPr algn="l"/>
            <a:r>
              <a:rPr lang="es-MX" sz="5600" b="1" dirty="0"/>
              <a:t>Fecha de elaboración</a:t>
            </a:r>
          </a:p>
          <a:p>
            <a:pPr algn="l"/>
            <a:r>
              <a:rPr lang="es-MX" sz="5600"/>
              <a:t>Octubre/2024</a:t>
            </a:r>
            <a:endParaRPr lang="es-MX" sz="5600" dirty="0"/>
          </a:p>
          <a:p>
            <a:pPr algn="l"/>
            <a:endParaRPr lang="es-MX" sz="1400" dirty="0"/>
          </a:p>
          <a:p>
            <a:pPr algn="l"/>
            <a:endParaRPr lang="es-MX" sz="14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45D881E-D3E8-454C-B417-471B7723FF39}"/>
              </a:ext>
            </a:extLst>
          </p:cNvPr>
          <p:cNvSpPr/>
          <p:nvPr/>
        </p:nvSpPr>
        <p:spPr>
          <a:xfrm>
            <a:off x="2762248" y="1114425"/>
            <a:ext cx="5038725" cy="37718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AREA DE BODEGA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C3AE03F-0DA3-42A5-AE3A-EAEFBC9B57E3}"/>
              </a:ext>
            </a:extLst>
          </p:cNvPr>
          <p:cNvSpPr/>
          <p:nvPr/>
        </p:nvSpPr>
        <p:spPr>
          <a:xfrm>
            <a:off x="6334125" y="3676650"/>
            <a:ext cx="1466849" cy="1171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AREA DE VENTAS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6B53654-6AA1-4A66-BCA8-8F5B0BCAEBDF}"/>
              </a:ext>
            </a:extLst>
          </p:cNvPr>
          <p:cNvSpPr/>
          <p:nvPr/>
        </p:nvSpPr>
        <p:spPr>
          <a:xfrm>
            <a:off x="6334125" y="4848224"/>
            <a:ext cx="561975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D384663-AC9A-4526-9381-FBAA6AD4D9EC}"/>
              </a:ext>
            </a:extLst>
          </p:cNvPr>
          <p:cNvSpPr/>
          <p:nvPr/>
        </p:nvSpPr>
        <p:spPr>
          <a:xfrm>
            <a:off x="2762249" y="4848223"/>
            <a:ext cx="1743076" cy="45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7562B6F-D998-42FE-90E3-66B6BF237A75}"/>
              </a:ext>
            </a:extLst>
          </p:cNvPr>
          <p:cNvSpPr/>
          <p:nvPr/>
        </p:nvSpPr>
        <p:spPr>
          <a:xfrm>
            <a:off x="2762249" y="4248151"/>
            <a:ext cx="200026" cy="44005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570E658F-753F-4A42-8ED9-E46146E2F528}"/>
              </a:ext>
            </a:extLst>
          </p:cNvPr>
          <p:cNvSpPr/>
          <p:nvPr/>
        </p:nvSpPr>
        <p:spPr>
          <a:xfrm>
            <a:off x="2762249" y="3331843"/>
            <a:ext cx="200026" cy="44005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87B1715-2593-429F-8AA8-DB0D39A7C3B4}"/>
              </a:ext>
            </a:extLst>
          </p:cNvPr>
          <p:cNvSpPr/>
          <p:nvPr/>
        </p:nvSpPr>
        <p:spPr>
          <a:xfrm>
            <a:off x="2762249" y="2065018"/>
            <a:ext cx="200026" cy="44005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3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FEBF8C8-AE7C-4EAA-9957-4AFB60634C5C}"/>
              </a:ext>
            </a:extLst>
          </p:cNvPr>
          <p:cNvSpPr/>
          <p:nvPr/>
        </p:nvSpPr>
        <p:spPr>
          <a:xfrm>
            <a:off x="4371975" y="1114425"/>
            <a:ext cx="561975" cy="22860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4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D58A4B6-18A5-4743-AF83-71DC9EE5DDE0}"/>
              </a:ext>
            </a:extLst>
          </p:cNvPr>
          <p:cNvSpPr/>
          <p:nvPr/>
        </p:nvSpPr>
        <p:spPr>
          <a:xfrm>
            <a:off x="7600947" y="1676400"/>
            <a:ext cx="200026" cy="60864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5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00BEA72-8CBF-4888-B2CE-D4CDD61D8AFB}"/>
              </a:ext>
            </a:extLst>
          </p:cNvPr>
          <p:cNvSpPr/>
          <p:nvPr/>
        </p:nvSpPr>
        <p:spPr>
          <a:xfrm>
            <a:off x="6372226" y="3495674"/>
            <a:ext cx="561975" cy="18097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6</a:t>
            </a:r>
          </a:p>
        </p:txBody>
      </p:sp>
      <p:sp>
        <p:nvSpPr>
          <p:cNvPr id="16" name="Flecha: pentágono 15">
            <a:extLst>
              <a:ext uri="{FF2B5EF4-FFF2-40B4-BE49-F238E27FC236}">
                <a16:creationId xmlns:a16="http://schemas.microsoft.com/office/drawing/2014/main" id="{1398E803-E2FE-48E7-A563-DD852DD56234}"/>
              </a:ext>
            </a:extLst>
          </p:cNvPr>
          <p:cNvSpPr/>
          <p:nvPr/>
        </p:nvSpPr>
        <p:spPr>
          <a:xfrm rot="10800000">
            <a:off x="7600947" y="3000375"/>
            <a:ext cx="200026" cy="533398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E702D10-F704-42E5-83D1-AD13005D49AB}"/>
              </a:ext>
            </a:extLst>
          </p:cNvPr>
          <p:cNvSpPr txBox="1"/>
          <p:nvPr/>
        </p:nvSpPr>
        <p:spPr>
          <a:xfrm>
            <a:off x="8157661" y="4893942"/>
            <a:ext cx="11344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/>
              <a:t>SIMBOLOGIA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02E4AAC4-EE8B-4D5F-A44A-BA15CDF64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328" y="5178357"/>
            <a:ext cx="3009902" cy="1281995"/>
          </a:xfrm>
          <a:prstGeom prst="rect">
            <a:avLst/>
          </a:prstGeom>
        </p:spPr>
      </p:pic>
      <p:sp>
        <p:nvSpPr>
          <p:cNvPr id="20" name="Rectángulo 19">
            <a:extLst>
              <a:ext uri="{FF2B5EF4-FFF2-40B4-BE49-F238E27FC236}">
                <a16:creationId xmlns:a16="http://schemas.microsoft.com/office/drawing/2014/main" id="{4F20F4E3-2C62-449F-9FD3-09DC96BBFCE4}"/>
              </a:ext>
            </a:extLst>
          </p:cNvPr>
          <p:cNvSpPr/>
          <p:nvPr/>
        </p:nvSpPr>
        <p:spPr>
          <a:xfrm>
            <a:off x="8258174" y="5257972"/>
            <a:ext cx="1885951" cy="2330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/>
              <a:t>Estaciones de monitoreo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1F5FA835-B5BA-4590-A60A-519CEB38B319}"/>
              </a:ext>
            </a:extLst>
          </p:cNvPr>
          <p:cNvSpPr/>
          <p:nvPr/>
        </p:nvSpPr>
        <p:spPr>
          <a:xfrm>
            <a:off x="8258175" y="5475446"/>
            <a:ext cx="1885950" cy="2330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/>
              <a:t>Lampara</a:t>
            </a:r>
            <a:r>
              <a:rPr lang="es-MX" dirty="0"/>
              <a:t> 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00E2DC3-9777-4D95-B1A7-92AD754F9D15}"/>
              </a:ext>
            </a:extLst>
          </p:cNvPr>
          <p:cNvSpPr/>
          <p:nvPr/>
        </p:nvSpPr>
        <p:spPr>
          <a:xfrm>
            <a:off x="10144126" y="5257972"/>
            <a:ext cx="419100" cy="2174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  6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856CC6B5-78AE-4E88-B9AD-51F3E63312F8}"/>
              </a:ext>
            </a:extLst>
          </p:cNvPr>
          <p:cNvSpPr/>
          <p:nvPr/>
        </p:nvSpPr>
        <p:spPr>
          <a:xfrm>
            <a:off x="10144125" y="5320274"/>
            <a:ext cx="123825" cy="13963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Flecha: pentágono 23">
            <a:extLst>
              <a:ext uri="{FF2B5EF4-FFF2-40B4-BE49-F238E27FC236}">
                <a16:creationId xmlns:a16="http://schemas.microsoft.com/office/drawing/2014/main" id="{58933C61-04BC-4798-A096-4AA5991A630F}"/>
              </a:ext>
            </a:extLst>
          </p:cNvPr>
          <p:cNvSpPr/>
          <p:nvPr/>
        </p:nvSpPr>
        <p:spPr>
          <a:xfrm rot="10800000">
            <a:off x="10144124" y="5475445"/>
            <a:ext cx="200026" cy="208408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4DC10074-CE89-45FD-95DF-85A7B7C08965}"/>
              </a:ext>
            </a:extLst>
          </p:cNvPr>
          <p:cNvSpPr/>
          <p:nvPr/>
        </p:nvSpPr>
        <p:spPr>
          <a:xfrm>
            <a:off x="10153650" y="5475447"/>
            <a:ext cx="419101" cy="2174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</a:p>
        </p:txBody>
      </p:sp>
      <p:sp>
        <p:nvSpPr>
          <p:cNvPr id="26" name="Flecha: pentágono 25">
            <a:extLst>
              <a:ext uri="{FF2B5EF4-FFF2-40B4-BE49-F238E27FC236}">
                <a16:creationId xmlns:a16="http://schemas.microsoft.com/office/drawing/2014/main" id="{951FD8EB-EE0E-4A81-B8DE-4C0E5D67DB58}"/>
              </a:ext>
            </a:extLst>
          </p:cNvPr>
          <p:cNvSpPr/>
          <p:nvPr/>
        </p:nvSpPr>
        <p:spPr>
          <a:xfrm rot="10800000">
            <a:off x="10144123" y="5515749"/>
            <a:ext cx="123827" cy="161635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75934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45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PLANO DE CORDON SANITARIO AGRIPAC MUISNE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CORDON SANITARIO AGRIPAC MUISNE</dc:title>
  <dc:creator>Admin</dc:creator>
  <cp:lastModifiedBy>Admin</cp:lastModifiedBy>
  <cp:revision>8</cp:revision>
  <dcterms:created xsi:type="dcterms:W3CDTF">2024-10-21T16:57:11Z</dcterms:created>
  <dcterms:modified xsi:type="dcterms:W3CDTF">2024-10-21T18:16:34Z</dcterms:modified>
</cp:coreProperties>
</file>