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10458D-179D-4123-9B4A-7F7543568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4C1E44-91C4-46ED-AFFC-AE27FC847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34E399-01A1-44A5-8495-FE56CA999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BCC0A0-63D0-47AF-AB11-E863AD3D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5E5180-62C8-41D9-B62A-245E2AFE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683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60F43-658B-4D9C-A4C1-D524C5FD2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CBA824-55C1-4790-A89F-64B9E48FD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924895-7466-4084-83E3-B1F3B041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978A42-BDB4-479F-BFB1-E068EA60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9EA705-1D20-4FD7-9539-75A11B01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3767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6282ED-C24D-4895-A44A-32CE680B3E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63DAE8-4479-4AFC-A3AA-090F8EAB8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4A853E-C2B1-457A-AD02-D23E01CCC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B71B8-1022-426A-85F6-36A9A4D8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5CA2FA-9F0C-48DA-A9F0-D14F556E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279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7D797-7CAF-407F-A203-86BC7F9E2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2F9DA1-0471-4721-821C-6E2ABF905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EDAA8E-D551-4EB8-944A-A38CECCF0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CFF3D1-1D70-4228-A553-03555B7D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A2A33D-97F4-42FF-9099-E5A9BC3C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3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34B0A-74E7-49DB-A874-B6874E82D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6C46F4-EA5B-44D1-998B-E36B249AA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BFCC7C-73D0-4D9D-8772-CD5901B0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9C90C3-DBE5-4FB1-BEF1-1CA886FB7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9C0371-9254-4D15-A38E-64AF2FB5A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252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C80F8-E3F5-4D2B-934E-E37D203D8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CBB424-12D0-4345-8872-C063C78EE8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CF120A-98BA-42A6-A4D0-FAB80CAE9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5E99E0-9735-48CD-809E-CB8A8CDEE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4C809A-F1B6-44FC-8F3C-35D1529B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8F38E4-7842-4CDA-B3E1-1E19BE75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785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52A6B-1F68-4005-969F-627B42834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AFBEDB-C386-4EBE-9B16-81D69A6B0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A5905A-556C-4703-B3E2-06031AA69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B3CB4E-0CC0-4CE3-BD5F-FAE5E0680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E1C7E4D-697B-428B-A30D-34C6D98B9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616621-B529-4ADB-A9A3-C5F57DC9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A4DC48-7F0C-4E95-9EE4-C581E0CF6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9251B6-5491-4C6D-B69D-0AEADBDE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528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028EC-FA4A-49E2-AD4A-B85D15EF8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8DF7FD-14E2-4FC0-B270-4403886A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44BA02-64E7-4FAC-BCEC-CA0CB09FF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CEF6C7-9CA4-4AB7-9382-4CD16BA4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48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F5A0063-E49E-4470-A957-FFD54C17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9CF024-2686-4208-BE36-37BEA4422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4C7118A-0C82-477E-950A-A0606E82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778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E763F-1F3A-488E-9F9A-8821D2B94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D6E1BD-EA89-4F62-982B-2B0CD46E0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9C2C84-B7AC-46F0-BBB2-0B6C66A84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F13763-BAFD-4A4D-9057-877FD49B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C8BC5A-559B-4119-B676-DA6BF6244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AA3C24-B53F-4100-BF1A-472DD04D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87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FE359-D904-437D-A29C-901A1AC77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2DC31E-07A9-409A-A2D3-7FC552B1E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82F2A6-AD39-4773-8636-CA870B196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51283A-01D0-4D69-A6B5-3C9406D2D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8F0882-31D9-41D6-B98D-D3EF9A6B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C1C8AE-9784-4006-8F5B-8EB25488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92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81A717F-C4A1-4596-9B1A-C3F2D1A9B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80030C-8C13-4E82-AF52-A6036BA82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0C20C-B3AD-4A70-A234-7EA261051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1BAB7-CDBC-4BC3-99E6-8C63A3CAC628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0371C8-A19A-403D-9F0A-D88BE52EB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72CA0D-DE61-4672-BB86-BF9D09D89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07067-8C68-4177-8223-9E280AEAFB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04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FDCA8-0DB7-48FA-BCD5-8EBB7865D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0"/>
            <a:ext cx="9144000" cy="452438"/>
          </a:xfrm>
        </p:spPr>
        <p:txBody>
          <a:bodyPr>
            <a:normAutofit/>
          </a:bodyPr>
          <a:lstStyle/>
          <a:p>
            <a:r>
              <a:rPr lang="es-MX" sz="2000" b="1" dirty="0"/>
              <a:t>PLANO DE CORDON SANITARIO AGRIPAC QUININDE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2D84B8-B596-4D14-B997-6ED51906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8210549" y="4733925"/>
            <a:ext cx="1390650" cy="838200"/>
          </a:xfrm>
        </p:spPr>
        <p:txBody>
          <a:bodyPr>
            <a:normAutofit/>
          </a:bodyPr>
          <a:lstStyle/>
          <a:p>
            <a:pPr algn="l"/>
            <a:r>
              <a:rPr lang="es-MX" sz="1400" dirty="0"/>
              <a:t>SIMBOLOGIA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322EB69-BEB4-4F85-B501-897EC0924D2D}"/>
              </a:ext>
            </a:extLst>
          </p:cNvPr>
          <p:cNvSpPr/>
          <p:nvPr/>
        </p:nvSpPr>
        <p:spPr>
          <a:xfrm>
            <a:off x="3000371" y="1095851"/>
            <a:ext cx="4667250" cy="3762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AREA DE BODEGA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9B31D61-96E9-47E7-B74C-0F1C1A972FF2}"/>
              </a:ext>
            </a:extLst>
          </p:cNvPr>
          <p:cNvSpPr/>
          <p:nvPr/>
        </p:nvSpPr>
        <p:spPr>
          <a:xfrm>
            <a:off x="6096000" y="3743325"/>
            <a:ext cx="1562100" cy="11239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AREA DE VENTAS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0654211-E942-46DD-82F7-19FDCC7AF2FF}"/>
              </a:ext>
            </a:extLst>
          </p:cNvPr>
          <p:cNvSpPr/>
          <p:nvPr/>
        </p:nvSpPr>
        <p:spPr>
          <a:xfrm flipH="1">
            <a:off x="6705600" y="2138363"/>
            <a:ext cx="952500" cy="590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/>
              <a:t>Baños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617DD1C-30DC-4740-BAD7-C111F23E6EA6}"/>
              </a:ext>
            </a:extLst>
          </p:cNvPr>
          <p:cNvSpPr/>
          <p:nvPr/>
        </p:nvSpPr>
        <p:spPr>
          <a:xfrm>
            <a:off x="6629400" y="3697606"/>
            <a:ext cx="923925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956ADDF-2F41-4403-83F4-0B0348EE4763}"/>
              </a:ext>
            </a:extLst>
          </p:cNvPr>
          <p:cNvSpPr/>
          <p:nvPr/>
        </p:nvSpPr>
        <p:spPr>
          <a:xfrm>
            <a:off x="2990850" y="4181475"/>
            <a:ext cx="209550" cy="4762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CBFF67-2D93-4B16-98B8-06DE723F509D}"/>
              </a:ext>
            </a:extLst>
          </p:cNvPr>
          <p:cNvSpPr/>
          <p:nvPr/>
        </p:nvSpPr>
        <p:spPr>
          <a:xfrm>
            <a:off x="2990850" y="3040856"/>
            <a:ext cx="209550" cy="47625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B305368-D33C-472A-948E-84CCFBC14350}"/>
              </a:ext>
            </a:extLst>
          </p:cNvPr>
          <p:cNvSpPr/>
          <p:nvPr/>
        </p:nvSpPr>
        <p:spPr>
          <a:xfrm>
            <a:off x="2990850" y="1847849"/>
            <a:ext cx="209550" cy="47625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3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991A6B2-2972-4235-9C3D-5E56EC8089A5}"/>
              </a:ext>
            </a:extLst>
          </p:cNvPr>
          <p:cNvSpPr/>
          <p:nvPr/>
        </p:nvSpPr>
        <p:spPr>
          <a:xfrm>
            <a:off x="4695826" y="1100138"/>
            <a:ext cx="533400" cy="19526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4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483E8B4-E1B7-4D1B-8642-2EEE83C0D07D}"/>
              </a:ext>
            </a:extLst>
          </p:cNvPr>
          <p:cNvSpPr/>
          <p:nvPr/>
        </p:nvSpPr>
        <p:spPr>
          <a:xfrm>
            <a:off x="7448548" y="1662111"/>
            <a:ext cx="209551" cy="47625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5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2AEB97E-8C28-4FCB-8D8E-1A38200C9D1C}"/>
              </a:ext>
            </a:extLst>
          </p:cNvPr>
          <p:cNvSpPr/>
          <p:nvPr/>
        </p:nvSpPr>
        <p:spPr>
          <a:xfrm>
            <a:off x="7448547" y="3305172"/>
            <a:ext cx="209551" cy="3848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6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91602BA-57EE-46DF-A21C-5A1C89551663}"/>
              </a:ext>
            </a:extLst>
          </p:cNvPr>
          <p:cNvSpPr/>
          <p:nvPr/>
        </p:nvSpPr>
        <p:spPr>
          <a:xfrm>
            <a:off x="6405566" y="3562827"/>
            <a:ext cx="428625" cy="1804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7</a:t>
            </a:r>
          </a:p>
        </p:txBody>
      </p:sp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FFCE58CB-CFFD-4EE6-9EF9-4871B6FA3EE6}"/>
              </a:ext>
            </a:extLst>
          </p:cNvPr>
          <p:cNvSpPr/>
          <p:nvPr/>
        </p:nvSpPr>
        <p:spPr>
          <a:xfrm rot="16200000">
            <a:off x="6096954" y="3511866"/>
            <a:ext cx="207645" cy="209552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F305B6D-291D-4B8C-AD2E-EEB418545C36}"/>
              </a:ext>
            </a:extLst>
          </p:cNvPr>
          <p:cNvSpPr/>
          <p:nvPr/>
        </p:nvSpPr>
        <p:spPr>
          <a:xfrm>
            <a:off x="2990849" y="4858226"/>
            <a:ext cx="3019425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46F6E0B-6017-4336-A2EF-59C025A65105}"/>
              </a:ext>
            </a:extLst>
          </p:cNvPr>
          <p:cNvSpPr/>
          <p:nvPr/>
        </p:nvSpPr>
        <p:spPr>
          <a:xfrm>
            <a:off x="8315325" y="5010627"/>
            <a:ext cx="1828802" cy="218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50" dirty="0"/>
              <a:t>ESTACIONES DE MONITOREO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21A8491-F582-4884-9BB6-1B57A8785FB2}"/>
              </a:ext>
            </a:extLst>
          </p:cNvPr>
          <p:cNvSpPr/>
          <p:nvPr/>
        </p:nvSpPr>
        <p:spPr>
          <a:xfrm>
            <a:off x="8315325" y="5229225"/>
            <a:ext cx="1828801" cy="218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050" dirty="0"/>
              <a:t>LAMPARA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2D65B9F-F7F1-4573-8453-291E6EAB1756}"/>
              </a:ext>
            </a:extLst>
          </p:cNvPr>
          <p:cNvSpPr/>
          <p:nvPr/>
        </p:nvSpPr>
        <p:spPr>
          <a:xfrm>
            <a:off x="10144126" y="5010627"/>
            <a:ext cx="581024" cy="218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7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B6F08350-D860-42E7-8875-FD6B267B9BC4}"/>
              </a:ext>
            </a:extLst>
          </p:cNvPr>
          <p:cNvSpPr/>
          <p:nvPr/>
        </p:nvSpPr>
        <p:spPr>
          <a:xfrm>
            <a:off x="10177465" y="5081588"/>
            <a:ext cx="142876" cy="857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E690B98-8A1D-40C7-B146-76459C15A07A}"/>
              </a:ext>
            </a:extLst>
          </p:cNvPr>
          <p:cNvSpPr/>
          <p:nvPr/>
        </p:nvSpPr>
        <p:spPr>
          <a:xfrm>
            <a:off x="10144126" y="5238274"/>
            <a:ext cx="581024" cy="2095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23" name="Flecha: pentágono 22">
            <a:extLst>
              <a:ext uri="{FF2B5EF4-FFF2-40B4-BE49-F238E27FC236}">
                <a16:creationId xmlns:a16="http://schemas.microsoft.com/office/drawing/2014/main" id="{45716C6C-A5C3-49B1-985F-782DEF40B129}"/>
              </a:ext>
            </a:extLst>
          </p:cNvPr>
          <p:cNvSpPr/>
          <p:nvPr/>
        </p:nvSpPr>
        <p:spPr>
          <a:xfrm rot="16200000">
            <a:off x="10142698" y="5277420"/>
            <a:ext cx="212408" cy="134116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25C93D4-B418-4E70-A5AB-AAD5F1FE7064}"/>
              </a:ext>
            </a:extLst>
          </p:cNvPr>
          <p:cNvSpPr txBox="1"/>
          <p:nvPr/>
        </p:nvSpPr>
        <p:spPr>
          <a:xfrm>
            <a:off x="5768097" y="5038724"/>
            <a:ext cx="24692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/>
              <a:t>Elaborado y aprobado por:</a:t>
            </a:r>
          </a:p>
          <a:p>
            <a:r>
              <a:rPr lang="es-MX" sz="1400" dirty="0"/>
              <a:t>Alexander Cabrera R</a:t>
            </a:r>
          </a:p>
          <a:p>
            <a:r>
              <a:rPr lang="es-MX" sz="1400" dirty="0"/>
              <a:t>Supervisor en control de plagas</a:t>
            </a:r>
          </a:p>
          <a:p>
            <a:endParaRPr lang="es-MX" sz="1400" b="1" dirty="0"/>
          </a:p>
          <a:p>
            <a:r>
              <a:rPr lang="es-MX" sz="1400" b="1" dirty="0"/>
              <a:t>Fecha de elaboración </a:t>
            </a:r>
          </a:p>
          <a:p>
            <a:r>
              <a:rPr lang="es-MX" sz="1400" dirty="0"/>
              <a:t>Octubre/2024</a:t>
            </a:r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36D2B6F5-B0E4-4F3D-B00E-5687F1159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756" y="5143261"/>
            <a:ext cx="2885953" cy="122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667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46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AGRIPAC QUININDE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CORDON SANITARIO AGRIPAC QUININDE</dc:title>
  <dc:creator>Admin</dc:creator>
  <cp:lastModifiedBy>Admin</cp:lastModifiedBy>
  <cp:revision>4</cp:revision>
  <dcterms:created xsi:type="dcterms:W3CDTF">2024-10-21T18:09:58Z</dcterms:created>
  <dcterms:modified xsi:type="dcterms:W3CDTF">2024-10-21T18:30:46Z</dcterms:modified>
</cp:coreProperties>
</file>