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A66F2D-5135-411C-A9CD-42A70AB0A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CAF9CC-D1A5-4F57-BED2-8077E90C5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409BCD-F168-48C7-B0AF-98303BCB9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3BC149-6DB3-44E3-A883-9106E3D41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15F36E-0098-4102-A909-DA1A0FA28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332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552DC-7100-4ECD-AA54-C826DE7F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CA095A1-42BE-4BEB-943B-5F9CD4E8A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B0BEDF-B7B7-4EDE-9318-947CC1925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21C45D-9435-4916-BA12-9B0220326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38FDD8-8675-46E4-88B7-EAF17E947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426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2D117FF-7054-4100-997C-60B42916F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9759B82-CC00-4A5A-9C9A-6086F3A6B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37D637-636C-414E-881E-95CD9D07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24EFCA-E47F-47FB-A241-262522650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199CED-F9F4-4AB4-82D2-8272608E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5607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B635AF-DC05-47DC-92BA-5594355E1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C0FCAC-5563-45BA-AD66-564F067F3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AAEB79-A069-407B-8E8D-D77EFA6CC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7109D5-1EF6-40AA-8B76-DD9666EF5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5AC5AD-24DA-472F-91B8-1D830BA86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598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01C0C-81B1-4937-891D-2E33748EF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6041E0-E2D9-4954-8C6B-227B17409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1EA534-9585-4FED-B5C4-C3B27A922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E1ABB-EE66-4296-B4F4-B2583DCE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B6D453-8841-4B95-906B-C73288205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664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05423-275B-432F-AAC5-A1C989A96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4E745B-6888-4B2B-9CC3-679482FB7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3FB5FF-ED29-479A-92C3-72508D993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98A158-2113-4A2E-9F92-E63ACDD7B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CF5ED6A-75B4-47A5-9181-0E752C515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C573A7-F345-4A12-9F2D-CB0C3D0FD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462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4B0557-2CC0-4081-9143-078365E11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E73F49-F05B-49C6-B13C-D428581EF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298C92-FC54-435A-8F17-17A051A71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4201E7B-573B-47A9-8D29-C801E95FB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1A02458-2D25-44FE-82F2-90BD8344C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BAE35C4-CEC4-4DE0-A338-7DBB61784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C6BA6A-8581-4BB1-8139-52AF93F44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5AC7357-31C5-4A71-90B1-CC2E5DC44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595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B726C-C1ED-4201-8CF4-FEFC0F08A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F41E2B-FF6B-4F1A-ADEE-55946534A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80CBE9-A71A-484C-B98A-864630728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784C058-C9B7-4206-BCCB-7A2B7228C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889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625ED87-007C-4FE0-B5B2-0BD490D90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0C8C317-DFB1-4415-9FF2-94A8E25BA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BB27D2D-6E3F-4269-B11F-C6C9980BF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979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B18697-9815-448D-A9C6-099E4CC8D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907E74-D2C2-42BA-8705-325961975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2DEE04-A4AC-4DC6-BEEF-DAFF0CECC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5A409-F3FB-4B58-85F4-7DC1BE91F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73917D-657B-4ED4-8F68-EB3069CA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9F8557-A83B-4AF7-A091-D48965F0F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002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571501-10D4-4029-A73B-46E2236B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C091C2D-21DD-40DA-A5D7-86D9486A43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D58E15-F671-460E-8A1B-13AEA128D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889454-2F72-4277-A2B1-34A5AF855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38B96C-7C6E-4C51-BA79-D6A7152BB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C6BE3C-9750-4321-92EA-A6956DC03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604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BBFC533-EEEB-467C-91ED-1C41AFC99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7F7311-5F92-426B-84C0-86CC2AE57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54EB1F-89A9-400C-9796-343C2269E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B6356-B947-4993-A229-FA5615A0366E}" type="datetimeFigureOut">
              <a:rPr lang="es-MX" smtClean="0"/>
              <a:t>04/11/2024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5D716F-6044-4613-B015-CA260EEC72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5AE520-23EB-4DD5-AD55-662FB5A648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20F7E-4E5B-466B-8BF3-6CE20DCEF8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997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FEA2B0-D9A4-4F12-8009-3A49A50D3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9669" y="102859"/>
            <a:ext cx="8292662" cy="477837"/>
          </a:xfrm>
        </p:spPr>
        <p:txBody>
          <a:bodyPr>
            <a:normAutofit/>
          </a:bodyPr>
          <a:lstStyle/>
          <a:p>
            <a:r>
              <a:rPr lang="es-MX" sz="2400" dirty="0"/>
              <a:t>PLANO DE CORDON SANITARIO GOLDENPLAST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61225B-A6B9-4DD5-86B2-5C1E3166D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40559" y="4903866"/>
            <a:ext cx="1660634" cy="294290"/>
          </a:xfrm>
        </p:spPr>
        <p:txBody>
          <a:bodyPr>
            <a:normAutofit/>
          </a:bodyPr>
          <a:lstStyle/>
          <a:p>
            <a:r>
              <a:rPr lang="es-MX" sz="1400" dirty="0"/>
              <a:t>SIMBOLOGIA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B6C33FE-CD04-40DB-93BE-7AF4C95F161C}"/>
              </a:ext>
            </a:extLst>
          </p:cNvPr>
          <p:cNvSpPr/>
          <p:nvPr/>
        </p:nvSpPr>
        <p:spPr>
          <a:xfrm>
            <a:off x="2396359" y="1040525"/>
            <a:ext cx="6705600" cy="40990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8671475-14B8-4BC2-9CC3-905DE35EF781}"/>
              </a:ext>
            </a:extLst>
          </p:cNvPr>
          <p:cNvCxnSpPr>
            <a:cxnSpLocks/>
          </p:cNvCxnSpPr>
          <p:nvPr/>
        </p:nvCxnSpPr>
        <p:spPr>
          <a:xfrm>
            <a:off x="7683062" y="4508938"/>
            <a:ext cx="0" cy="6306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>
            <a:extLst>
              <a:ext uri="{FF2B5EF4-FFF2-40B4-BE49-F238E27FC236}">
                <a16:creationId xmlns:a16="http://schemas.microsoft.com/office/drawing/2014/main" id="{5C6F8489-48EA-46C9-83B8-DFD9A2468ABD}"/>
              </a:ext>
            </a:extLst>
          </p:cNvPr>
          <p:cNvSpPr/>
          <p:nvPr/>
        </p:nvSpPr>
        <p:spPr>
          <a:xfrm>
            <a:off x="7866993" y="5116699"/>
            <a:ext cx="525517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97FB3D0-2373-4251-B3B8-84DC3070FC67}"/>
              </a:ext>
            </a:extLst>
          </p:cNvPr>
          <p:cNvSpPr/>
          <p:nvPr/>
        </p:nvSpPr>
        <p:spPr>
          <a:xfrm>
            <a:off x="8513380" y="4638861"/>
            <a:ext cx="588579" cy="4778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C7A16FC-3940-4BFF-B42A-3798BD4E23E5}"/>
              </a:ext>
            </a:extLst>
          </p:cNvPr>
          <p:cNvSpPr/>
          <p:nvPr/>
        </p:nvSpPr>
        <p:spPr>
          <a:xfrm>
            <a:off x="8565932" y="2682765"/>
            <a:ext cx="525517" cy="1072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29E4920-0659-43DE-8F8A-26C1A64C8960}"/>
              </a:ext>
            </a:extLst>
          </p:cNvPr>
          <p:cNvSpPr/>
          <p:nvPr/>
        </p:nvSpPr>
        <p:spPr>
          <a:xfrm>
            <a:off x="8565932" y="1957551"/>
            <a:ext cx="536027" cy="7252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79EB9D8-4861-4B56-B89A-07E4080591C9}"/>
              </a:ext>
            </a:extLst>
          </p:cNvPr>
          <p:cNvSpPr/>
          <p:nvPr/>
        </p:nvSpPr>
        <p:spPr>
          <a:xfrm>
            <a:off x="5429865" y="1747343"/>
            <a:ext cx="1055018" cy="14551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6062647-CA90-4AEC-B3BD-A50852013A4E}"/>
              </a:ext>
            </a:extLst>
          </p:cNvPr>
          <p:cNvSpPr/>
          <p:nvPr/>
        </p:nvSpPr>
        <p:spPr>
          <a:xfrm>
            <a:off x="4834758" y="1043151"/>
            <a:ext cx="672139" cy="8410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0F3BCF2-8B5A-429B-94F9-90E36249626D}"/>
              </a:ext>
            </a:extLst>
          </p:cNvPr>
          <p:cNvSpPr/>
          <p:nvPr/>
        </p:nvSpPr>
        <p:spPr>
          <a:xfrm>
            <a:off x="4789037" y="1253358"/>
            <a:ext cx="45719" cy="4939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EC32F82-8C8C-4E50-A31E-626AC2D7B901}"/>
              </a:ext>
            </a:extLst>
          </p:cNvPr>
          <p:cNvSpPr/>
          <p:nvPr/>
        </p:nvSpPr>
        <p:spPr>
          <a:xfrm>
            <a:off x="3678621" y="1040525"/>
            <a:ext cx="388883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07942147-AB6E-4A46-952A-EC6665D1D751}"/>
              </a:ext>
            </a:extLst>
          </p:cNvPr>
          <p:cNvCxnSpPr>
            <a:cxnSpLocks/>
          </p:cNvCxnSpPr>
          <p:nvPr/>
        </p:nvCxnSpPr>
        <p:spPr>
          <a:xfrm>
            <a:off x="2995448" y="1040525"/>
            <a:ext cx="0" cy="29428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F7776884-45EB-4204-A77F-0435D3EF14B3}"/>
              </a:ext>
            </a:extLst>
          </p:cNvPr>
          <p:cNvCxnSpPr>
            <a:cxnSpLocks/>
          </p:cNvCxnSpPr>
          <p:nvPr/>
        </p:nvCxnSpPr>
        <p:spPr>
          <a:xfrm>
            <a:off x="2995448" y="4014950"/>
            <a:ext cx="3489434" cy="225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53CB3A78-3D99-4F7B-8DD4-ADAB4FC368E9}"/>
              </a:ext>
            </a:extLst>
          </p:cNvPr>
          <p:cNvCxnSpPr>
            <a:cxnSpLocks/>
          </p:cNvCxnSpPr>
          <p:nvPr/>
        </p:nvCxnSpPr>
        <p:spPr>
          <a:xfrm>
            <a:off x="6484882" y="1072054"/>
            <a:ext cx="0" cy="29113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ángulo 43">
            <a:extLst>
              <a:ext uri="{FF2B5EF4-FFF2-40B4-BE49-F238E27FC236}">
                <a16:creationId xmlns:a16="http://schemas.microsoft.com/office/drawing/2014/main" id="{1CF1D515-F3D4-4D19-B004-6C377A96640A}"/>
              </a:ext>
            </a:extLst>
          </p:cNvPr>
          <p:cNvSpPr/>
          <p:nvPr/>
        </p:nvSpPr>
        <p:spPr>
          <a:xfrm>
            <a:off x="2984941" y="4025206"/>
            <a:ext cx="3184630" cy="3400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8360DF8A-0610-44CE-A83E-457836A1FC95}"/>
              </a:ext>
            </a:extLst>
          </p:cNvPr>
          <p:cNvCxnSpPr>
            <a:cxnSpLocks/>
          </p:cNvCxnSpPr>
          <p:nvPr/>
        </p:nvCxnSpPr>
        <p:spPr>
          <a:xfrm>
            <a:off x="5508257" y="4047744"/>
            <a:ext cx="0" cy="3025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Rectángulo 47">
            <a:extLst>
              <a:ext uri="{FF2B5EF4-FFF2-40B4-BE49-F238E27FC236}">
                <a16:creationId xmlns:a16="http://schemas.microsoft.com/office/drawing/2014/main" id="{86079EE0-5BD9-45D8-AC97-766FAFC52516}"/>
              </a:ext>
            </a:extLst>
          </p:cNvPr>
          <p:cNvSpPr/>
          <p:nvPr/>
        </p:nvSpPr>
        <p:spPr>
          <a:xfrm>
            <a:off x="4574627" y="3979487"/>
            <a:ext cx="331076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D8EB6E1-4903-4B55-87E4-98623C770408}"/>
              </a:ext>
            </a:extLst>
          </p:cNvPr>
          <p:cNvSpPr txBox="1"/>
          <p:nvPr/>
        </p:nvSpPr>
        <p:spPr>
          <a:xfrm>
            <a:off x="8701849" y="2950906"/>
            <a:ext cx="400110" cy="47327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MX" sz="1400" dirty="0"/>
              <a:t>taller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297E16CC-D836-4370-AC06-B2E199D13718}"/>
              </a:ext>
            </a:extLst>
          </p:cNvPr>
          <p:cNvSpPr/>
          <p:nvPr/>
        </p:nvSpPr>
        <p:spPr>
          <a:xfrm>
            <a:off x="4818828" y="4349852"/>
            <a:ext cx="283776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2E7BDB51-6C9A-4C17-B316-7785C1A33FA2}"/>
              </a:ext>
            </a:extLst>
          </p:cNvPr>
          <p:cNvSpPr txBox="1"/>
          <p:nvPr/>
        </p:nvSpPr>
        <p:spPr>
          <a:xfrm>
            <a:off x="4377726" y="4088643"/>
            <a:ext cx="7248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OFICINAS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B5786CB0-691C-4153-A8CC-BD58547064E1}"/>
              </a:ext>
            </a:extLst>
          </p:cNvPr>
          <p:cNvSpPr txBox="1"/>
          <p:nvPr/>
        </p:nvSpPr>
        <p:spPr>
          <a:xfrm>
            <a:off x="5567230" y="4081041"/>
            <a:ext cx="5918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BAÑOS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9BAA2993-528E-43A5-AD49-7FDA733CA386}"/>
              </a:ext>
            </a:extLst>
          </p:cNvPr>
          <p:cNvSpPr/>
          <p:nvPr/>
        </p:nvSpPr>
        <p:spPr>
          <a:xfrm>
            <a:off x="5822729" y="4863803"/>
            <a:ext cx="525514" cy="2770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B4C9B67B-B17D-47AC-8910-A3BC3D2B7038}"/>
              </a:ext>
            </a:extLst>
          </p:cNvPr>
          <p:cNvSpPr/>
          <p:nvPr/>
        </p:nvSpPr>
        <p:spPr>
          <a:xfrm>
            <a:off x="2593170" y="1130403"/>
            <a:ext cx="402278" cy="10815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E945113D-1264-4EC2-BE34-9210E8949050}"/>
              </a:ext>
            </a:extLst>
          </p:cNvPr>
          <p:cNvSpPr/>
          <p:nvPr/>
        </p:nvSpPr>
        <p:spPr>
          <a:xfrm>
            <a:off x="2707988" y="2832537"/>
            <a:ext cx="276951" cy="11698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648ECE32-ADC3-418F-BF9B-DFA9665C547E}"/>
              </a:ext>
            </a:extLst>
          </p:cNvPr>
          <p:cNvSpPr/>
          <p:nvPr/>
        </p:nvSpPr>
        <p:spPr>
          <a:xfrm>
            <a:off x="2984939" y="2986251"/>
            <a:ext cx="45719" cy="2075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245913DC-EC03-4A33-8C82-C8370AA4E7BB}"/>
              </a:ext>
            </a:extLst>
          </p:cNvPr>
          <p:cNvSpPr/>
          <p:nvPr/>
        </p:nvSpPr>
        <p:spPr>
          <a:xfrm>
            <a:off x="2977844" y="1884180"/>
            <a:ext cx="45719" cy="2338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3BE097C4-774A-496C-89D8-569B9CEA08A5}"/>
              </a:ext>
            </a:extLst>
          </p:cNvPr>
          <p:cNvSpPr txBox="1"/>
          <p:nvPr/>
        </p:nvSpPr>
        <p:spPr>
          <a:xfrm>
            <a:off x="2578979" y="1151826"/>
            <a:ext cx="461665" cy="97398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MX" sz="900" dirty="0"/>
              <a:t>BOMBAS DE</a:t>
            </a:r>
          </a:p>
          <a:p>
            <a:r>
              <a:rPr lang="es-MX" sz="900" dirty="0"/>
              <a:t>TRANSFORMADOR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2C2AE56C-D733-4ABD-A03B-FADA679B469B}"/>
              </a:ext>
            </a:extLst>
          </p:cNvPr>
          <p:cNvSpPr txBox="1"/>
          <p:nvPr/>
        </p:nvSpPr>
        <p:spPr>
          <a:xfrm>
            <a:off x="4881405" y="1344671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BPM</a:t>
            </a:r>
          </a:p>
        </p:txBody>
      </p: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AB0F0779-8583-46B1-A8CE-E6C88CD1DED1}"/>
              </a:ext>
            </a:extLst>
          </p:cNvPr>
          <p:cNvCxnSpPr>
            <a:cxnSpLocks/>
            <a:stCxn id="14" idx="1"/>
            <a:endCxn id="14" idx="3"/>
          </p:cNvCxnSpPr>
          <p:nvPr/>
        </p:nvCxnSpPr>
        <p:spPr>
          <a:xfrm>
            <a:off x="5429865" y="2474916"/>
            <a:ext cx="10550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AC61DFE4-A659-4FFE-BA5A-ABC82597B6E4}"/>
              </a:ext>
            </a:extLst>
          </p:cNvPr>
          <p:cNvSpPr txBox="1"/>
          <p:nvPr/>
        </p:nvSpPr>
        <p:spPr>
          <a:xfrm>
            <a:off x="5964489" y="1066820"/>
            <a:ext cx="338554" cy="65017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MX" sz="1000" dirty="0"/>
              <a:t>COMEDOR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21CA996E-0C85-4B9A-9CDE-C28418893C03}"/>
              </a:ext>
            </a:extLst>
          </p:cNvPr>
          <p:cNvSpPr txBox="1"/>
          <p:nvPr/>
        </p:nvSpPr>
        <p:spPr>
          <a:xfrm>
            <a:off x="5844265" y="2015809"/>
            <a:ext cx="6190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OFICINA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C8B0CCD2-4E21-43BF-A546-44FA71318BAD}"/>
              </a:ext>
            </a:extLst>
          </p:cNvPr>
          <p:cNvSpPr txBox="1"/>
          <p:nvPr/>
        </p:nvSpPr>
        <p:spPr>
          <a:xfrm>
            <a:off x="5413197" y="2684533"/>
            <a:ext cx="1146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dirty="0"/>
              <a:t>OFICINA PRODUCCION </a:t>
            </a:r>
          </a:p>
          <a:p>
            <a:r>
              <a:rPr lang="es-MX" sz="800" dirty="0"/>
              <a:t>Y CALIDAD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EEC4FCC3-D0FD-4D40-A853-FA4A7CF56510}"/>
              </a:ext>
            </a:extLst>
          </p:cNvPr>
          <p:cNvSpPr txBox="1"/>
          <p:nvPr/>
        </p:nvSpPr>
        <p:spPr>
          <a:xfrm>
            <a:off x="8592225" y="2001108"/>
            <a:ext cx="430887" cy="60689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MX" sz="800" dirty="0"/>
              <a:t>BODEDA DE </a:t>
            </a:r>
          </a:p>
          <a:p>
            <a:r>
              <a:rPr lang="es-MX" sz="800" dirty="0"/>
              <a:t>TINTAS</a:t>
            </a:r>
          </a:p>
        </p:txBody>
      </p:sp>
      <p:sp>
        <p:nvSpPr>
          <p:cNvPr id="88" name="Rectángulo 87">
            <a:extLst>
              <a:ext uri="{FF2B5EF4-FFF2-40B4-BE49-F238E27FC236}">
                <a16:creationId xmlns:a16="http://schemas.microsoft.com/office/drawing/2014/main" id="{FDFC4E0E-4F1D-4B02-B7E3-D09568436466}"/>
              </a:ext>
            </a:extLst>
          </p:cNvPr>
          <p:cNvSpPr/>
          <p:nvPr/>
        </p:nvSpPr>
        <p:spPr>
          <a:xfrm>
            <a:off x="8392510" y="1230228"/>
            <a:ext cx="698939" cy="7252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9" name="Rectángulo 88">
            <a:extLst>
              <a:ext uri="{FF2B5EF4-FFF2-40B4-BE49-F238E27FC236}">
                <a16:creationId xmlns:a16="http://schemas.microsoft.com/office/drawing/2014/main" id="{E3DD50C2-E283-4327-A116-CFE08008B471}"/>
              </a:ext>
            </a:extLst>
          </p:cNvPr>
          <p:cNvSpPr/>
          <p:nvPr/>
        </p:nvSpPr>
        <p:spPr>
          <a:xfrm>
            <a:off x="8336462" y="1480375"/>
            <a:ext cx="45719" cy="2422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1E46CC76-578E-41A9-96E9-418ED473A4B5}"/>
              </a:ext>
            </a:extLst>
          </p:cNvPr>
          <p:cNvSpPr txBox="1"/>
          <p:nvPr/>
        </p:nvSpPr>
        <p:spPr>
          <a:xfrm>
            <a:off x="8458888" y="1384045"/>
            <a:ext cx="5661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dirty="0"/>
              <a:t>BODEGA </a:t>
            </a:r>
          </a:p>
          <a:p>
            <a:pPr algn="ctr"/>
            <a:r>
              <a:rPr lang="es-MX" sz="800" dirty="0"/>
              <a:t>PT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D416C596-3C25-488C-A242-993DD3BB69A5}"/>
              </a:ext>
            </a:extLst>
          </p:cNvPr>
          <p:cNvSpPr txBox="1"/>
          <p:nvPr/>
        </p:nvSpPr>
        <p:spPr>
          <a:xfrm>
            <a:off x="3554332" y="2327307"/>
            <a:ext cx="910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PLANTA</a:t>
            </a:r>
          </a:p>
        </p:txBody>
      </p:sp>
      <p:sp>
        <p:nvSpPr>
          <p:cNvPr id="92" name="Diagrama de flujo: conector 91">
            <a:extLst>
              <a:ext uri="{FF2B5EF4-FFF2-40B4-BE49-F238E27FC236}">
                <a16:creationId xmlns:a16="http://schemas.microsoft.com/office/drawing/2014/main" id="{3161B935-3CE9-4A29-A1CF-05924BFB6886}"/>
              </a:ext>
            </a:extLst>
          </p:cNvPr>
          <p:cNvSpPr/>
          <p:nvPr/>
        </p:nvSpPr>
        <p:spPr>
          <a:xfrm>
            <a:off x="8372980" y="4934989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Diagrama de flujo: conector 92">
            <a:extLst>
              <a:ext uri="{FF2B5EF4-FFF2-40B4-BE49-F238E27FC236}">
                <a16:creationId xmlns:a16="http://schemas.microsoft.com/office/drawing/2014/main" id="{521EE59C-FED3-48C8-A71B-929133A476A4}"/>
              </a:ext>
            </a:extLst>
          </p:cNvPr>
          <p:cNvSpPr/>
          <p:nvPr/>
        </p:nvSpPr>
        <p:spPr>
          <a:xfrm>
            <a:off x="8550928" y="4492101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Diagrama de flujo: conector 93">
            <a:extLst>
              <a:ext uri="{FF2B5EF4-FFF2-40B4-BE49-F238E27FC236}">
                <a16:creationId xmlns:a16="http://schemas.microsoft.com/office/drawing/2014/main" id="{AD87D0D1-00BA-474C-85C3-7E88155CB0CC}"/>
              </a:ext>
            </a:extLst>
          </p:cNvPr>
          <p:cNvSpPr/>
          <p:nvPr/>
        </p:nvSpPr>
        <p:spPr>
          <a:xfrm>
            <a:off x="8952912" y="4014950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011343BA-6CD4-494C-BB31-88795CA1C9F7}"/>
              </a:ext>
            </a:extLst>
          </p:cNvPr>
          <p:cNvSpPr/>
          <p:nvPr/>
        </p:nvSpPr>
        <p:spPr>
          <a:xfrm flipH="1">
            <a:off x="8520213" y="3144053"/>
            <a:ext cx="45719" cy="2801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6" name="Rectángulo 95">
            <a:extLst>
              <a:ext uri="{FF2B5EF4-FFF2-40B4-BE49-F238E27FC236}">
                <a16:creationId xmlns:a16="http://schemas.microsoft.com/office/drawing/2014/main" id="{3189F9CA-3FF4-4EC7-9A76-6B22F9E7D6DF}"/>
              </a:ext>
            </a:extLst>
          </p:cNvPr>
          <p:cNvSpPr/>
          <p:nvPr/>
        </p:nvSpPr>
        <p:spPr>
          <a:xfrm>
            <a:off x="8513092" y="2310463"/>
            <a:ext cx="45719" cy="2409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Diagrama de flujo: conector 96">
            <a:extLst>
              <a:ext uri="{FF2B5EF4-FFF2-40B4-BE49-F238E27FC236}">
                <a16:creationId xmlns:a16="http://schemas.microsoft.com/office/drawing/2014/main" id="{9DF30D30-ACF1-449E-AE17-EC7BEEAE793E}"/>
              </a:ext>
            </a:extLst>
          </p:cNvPr>
          <p:cNvSpPr/>
          <p:nvPr/>
        </p:nvSpPr>
        <p:spPr>
          <a:xfrm>
            <a:off x="8429211" y="3512806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Diagrama de flujo: conector 97">
            <a:extLst>
              <a:ext uri="{FF2B5EF4-FFF2-40B4-BE49-F238E27FC236}">
                <a16:creationId xmlns:a16="http://schemas.microsoft.com/office/drawing/2014/main" id="{7BCC5D40-5B3F-4F20-92D6-DFFAC7B09BF7}"/>
              </a:ext>
            </a:extLst>
          </p:cNvPr>
          <p:cNvSpPr/>
          <p:nvPr/>
        </p:nvSpPr>
        <p:spPr>
          <a:xfrm>
            <a:off x="8429211" y="2984938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Diagrama de flujo: conector 98">
            <a:extLst>
              <a:ext uri="{FF2B5EF4-FFF2-40B4-BE49-F238E27FC236}">
                <a16:creationId xmlns:a16="http://schemas.microsoft.com/office/drawing/2014/main" id="{1A19D2CB-311A-49C2-933A-6445952D04C1}"/>
              </a:ext>
            </a:extLst>
          </p:cNvPr>
          <p:cNvSpPr/>
          <p:nvPr/>
        </p:nvSpPr>
        <p:spPr>
          <a:xfrm>
            <a:off x="8440714" y="2141893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0" name="Diagrama de flujo: conector 99">
            <a:extLst>
              <a:ext uri="{FF2B5EF4-FFF2-40B4-BE49-F238E27FC236}">
                <a16:creationId xmlns:a16="http://schemas.microsoft.com/office/drawing/2014/main" id="{FF7BFFA4-8E0C-45E0-A55C-3F8320BDC616}"/>
              </a:ext>
            </a:extLst>
          </p:cNvPr>
          <p:cNvSpPr/>
          <p:nvPr/>
        </p:nvSpPr>
        <p:spPr>
          <a:xfrm>
            <a:off x="8262910" y="1786879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Diagrama de flujo: conector 100">
            <a:extLst>
              <a:ext uri="{FF2B5EF4-FFF2-40B4-BE49-F238E27FC236}">
                <a16:creationId xmlns:a16="http://schemas.microsoft.com/office/drawing/2014/main" id="{478290A7-1932-4BE4-86D5-DB20369BB14A}"/>
              </a:ext>
            </a:extLst>
          </p:cNvPr>
          <p:cNvSpPr/>
          <p:nvPr/>
        </p:nvSpPr>
        <p:spPr>
          <a:xfrm>
            <a:off x="8261190" y="1294278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Diagrama de flujo: conector 101">
            <a:extLst>
              <a:ext uri="{FF2B5EF4-FFF2-40B4-BE49-F238E27FC236}">
                <a16:creationId xmlns:a16="http://schemas.microsoft.com/office/drawing/2014/main" id="{AB55B267-EF3E-4C15-BBF8-0EC917262D4A}"/>
              </a:ext>
            </a:extLst>
          </p:cNvPr>
          <p:cNvSpPr/>
          <p:nvPr/>
        </p:nvSpPr>
        <p:spPr>
          <a:xfrm>
            <a:off x="6494868" y="1168417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3" name="Diagrama de flujo: conector 102">
            <a:extLst>
              <a:ext uri="{FF2B5EF4-FFF2-40B4-BE49-F238E27FC236}">
                <a16:creationId xmlns:a16="http://schemas.microsoft.com/office/drawing/2014/main" id="{1013A693-D499-4683-BAD9-0CDD17974628}"/>
              </a:ext>
            </a:extLst>
          </p:cNvPr>
          <p:cNvSpPr/>
          <p:nvPr/>
        </p:nvSpPr>
        <p:spPr>
          <a:xfrm>
            <a:off x="6486461" y="1662131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4" name="Rectángulo 103">
            <a:extLst>
              <a:ext uri="{FF2B5EF4-FFF2-40B4-BE49-F238E27FC236}">
                <a16:creationId xmlns:a16="http://schemas.microsoft.com/office/drawing/2014/main" id="{7615E9F7-C0B0-418F-83FD-3A3D2F086779}"/>
              </a:ext>
            </a:extLst>
          </p:cNvPr>
          <p:cNvSpPr/>
          <p:nvPr/>
        </p:nvSpPr>
        <p:spPr>
          <a:xfrm>
            <a:off x="6484263" y="3179014"/>
            <a:ext cx="45719" cy="2814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6" name="Diagrama de flujo: conector 105">
            <a:extLst>
              <a:ext uri="{FF2B5EF4-FFF2-40B4-BE49-F238E27FC236}">
                <a16:creationId xmlns:a16="http://schemas.microsoft.com/office/drawing/2014/main" id="{A13AAA48-9758-4B85-8D6D-27FA700FB63D}"/>
              </a:ext>
            </a:extLst>
          </p:cNvPr>
          <p:cNvSpPr/>
          <p:nvPr/>
        </p:nvSpPr>
        <p:spPr>
          <a:xfrm>
            <a:off x="6494865" y="2969744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7" name="Diagrama de flujo: conector 106">
            <a:extLst>
              <a:ext uri="{FF2B5EF4-FFF2-40B4-BE49-F238E27FC236}">
                <a16:creationId xmlns:a16="http://schemas.microsoft.com/office/drawing/2014/main" id="{117301B6-73F1-4E98-A61D-771C4D748BF2}"/>
              </a:ext>
            </a:extLst>
          </p:cNvPr>
          <p:cNvSpPr/>
          <p:nvPr/>
        </p:nvSpPr>
        <p:spPr>
          <a:xfrm>
            <a:off x="6484263" y="3502001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8" name="Diagrama de flujo: conector 107">
            <a:extLst>
              <a:ext uri="{FF2B5EF4-FFF2-40B4-BE49-F238E27FC236}">
                <a16:creationId xmlns:a16="http://schemas.microsoft.com/office/drawing/2014/main" id="{1A784993-EAC5-473A-ACAA-696D1E3D1F6D}"/>
              </a:ext>
            </a:extLst>
          </p:cNvPr>
          <p:cNvSpPr/>
          <p:nvPr/>
        </p:nvSpPr>
        <p:spPr>
          <a:xfrm>
            <a:off x="6484263" y="3925487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9" name="Diagrama de flujo: conector 108">
            <a:extLst>
              <a:ext uri="{FF2B5EF4-FFF2-40B4-BE49-F238E27FC236}">
                <a16:creationId xmlns:a16="http://schemas.microsoft.com/office/drawing/2014/main" id="{960163CE-08E8-4E03-A5CA-15ED8A000B80}"/>
              </a:ext>
            </a:extLst>
          </p:cNvPr>
          <p:cNvSpPr/>
          <p:nvPr/>
        </p:nvSpPr>
        <p:spPr>
          <a:xfrm>
            <a:off x="6169571" y="4162865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0" name="Diagrama de flujo: conector 109">
            <a:extLst>
              <a:ext uri="{FF2B5EF4-FFF2-40B4-BE49-F238E27FC236}">
                <a16:creationId xmlns:a16="http://schemas.microsoft.com/office/drawing/2014/main" id="{36B5D290-E356-4EF8-AE3B-F51D3F1119EB}"/>
              </a:ext>
            </a:extLst>
          </p:cNvPr>
          <p:cNvSpPr/>
          <p:nvPr/>
        </p:nvSpPr>
        <p:spPr>
          <a:xfrm>
            <a:off x="5202106" y="4365225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1" name="Diagrama de flujo: conector 110">
            <a:extLst>
              <a:ext uri="{FF2B5EF4-FFF2-40B4-BE49-F238E27FC236}">
                <a16:creationId xmlns:a16="http://schemas.microsoft.com/office/drawing/2014/main" id="{E758FADB-73CA-4763-A8CA-F18B0B6A7DB3}"/>
              </a:ext>
            </a:extLst>
          </p:cNvPr>
          <p:cNvSpPr/>
          <p:nvPr/>
        </p:nvSpPr>
        <p:spPr>
          <a:xfrm>
            <a:off x="4589726" y="4372711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2" name="Diagrama de flujo: conector 111">
            <a:extLst>
              <a:ext uri="{FF2B5EF4-FFF2-40B4-BE49-F238E27FC236}">
                <a16:creationId xmlns:a16="http://schemas.microsoft.com/office/drawing/2014/main" id="{E19880CB-CED0-4158-A826-63DDDBCE5D4D}"/>
              </a:ext>
            </a:extLst>
          </p:cNvPr>
          <p:cNvSpPr/>
          <p:nvPr/>
        </p:nvSpPr>
        <p:spPr>
          <a:xfrm>
            <a:off x="4009553" y="4365225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3" name="Diagrama de flujo: conector 112">
            <a:extLst>
              <a:ext uri="{FF2B5EF4-FFF2-40B4-BE49-F238E27FC236}">
                <a16:creationId xmlns:a16="http://schemas.microsoft.com/office/drawing/2014/main" id="{636A50FE-ACE4-496A-9107-3AC51F19063F}"/>
              </a:ext>
            </a:extLst>
          </p:cNvPr>
          <p:cNvSpPr/>
          <p:nvPr/>
        </p:nvSpPr>
        <p:spPr>
          <a:xfrm>
            <a:off x="3382224" y="4372711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4" name="Diagrama de flujo: conector 113">
            <a:extLst>
              <a:ext uri="{FF2B5EF4-FFF2-40B4-BE49-F238E27FC236}">
                <a16:creationId xmlns:a16="http://schemas.microsoft.com/office/drawing/2014/main" id="{6A88DEF4-F4E3-4245-B08A-797007727D75}"/>
              </a:ext>
            </a:extLst>
          </p:cNvPr>
          <p:cNvSpPr/>
          <p:nvPr/>
        </p:nvSpPr>
        <p:spPr>
          <a:xfrm>
            <a:off x="2833699" y="4089700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5" name="Diagrama de flujo: conector 114">
            <a:extLst>
              <a:ext uri="{FF2B5EF4-FFF2-40B4-BE49-F238E27FC236}">
                <a16:creationId xmlns:a16="http://schemas.microsoft.com/office/drawing/2014/main" id="{61AA4DF4-42EE-4C18-B9B0-DFA3A1EE6E8B}"/>
              </a:ext>
            </a:extLst>
          </p:cNvPr>
          <p:cNvSpPr/>
          <p:nvPr/>
        </p:nvSpPr>
        <p:spPr>
          <a:xfrm>
            <a:off x="2573724" y="3363442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6" name="Diagrama de flujo: conector 115">
            <a:extLst>
              <a:ext uri="{FF2B5EF4-FFF2-40B4-BE49-F238E27FC236}">
                <a16:creationId xmlns:a16="http://schemas.microsoft.com/office/drawing/2014/main" id="{716D3465-D930-432F-B1C6-DB149B40D59C}"/>
              </a:ext>
            </a:extLst>
          </p:cNvPr>
          <p:cNvSpPr/>
          <p:nvPr/>
        </p:nvSpPr>
        <p:spPr>
          <a:xfrm>
            <a:off x="2403140" y="2724537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7" name="Diagrama de flujo: conector 116">
            <a:extLst>
              <a:ext uri="{FF2B5EF4-FFF2-40B4-BE49-F238E27FC236}">
                <a16:creationId xmlns:a16="http://schemas.microsoft.com/office/drawing/2014/main" id="{FC60E1D9-D247-4E3C-A5D8-599610443DAC}"/>
              </a:ext>
            </a:extLst>
          </p:cNvPr>
          <p:cNvSpPr/>
          <p:nvPr/>
        </p:nvSpPr>
        <p:spPr>
          <a:xfrm>
            <a:off x="2864270" y="2407206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8" name="Diagrama de flujo: conector 117">
            <a:extLst>
              <a:ext uri="{FF2B5EF4-FFF2-40B4-BE49-F238E27FC236}">
                <a16:creationId xmlns:a16="http://schemas.microsoft.com/office/drawing/2014/main" id="{43CD59EC-1584-4B36-82B9-BFA9C4CCD8C8}"/>
              </a:ext>
            </a:extLst>
          </p:cNvPr>
          <p:cNvSpPr/>
          <p:nvPr/>
        </p:nvSpPr>
        <p:spPr>
          <a:xfrm>
            <a:off x="2396359" y="4165655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9" name="Diagrama de flujo: conector 118">
            <a:extLst>
              <a:ext uri="{FF2B5EF4-FFF2-40B4-BE49-F238E27FC236}">
                <a16:creationId xmlns:a16="http://schemas.microsoft.com/office/drawing/2014/main" id="{5A7CE43D-464B-4DA3-99F9-39151C64F507}"/>
              </a:ext>
            </a:extLst>
          </p:cNvPr>
          <p:cNvSpPr/>
          <p:nvPr/>
        </p:nvSpPr>
        <p:spPr>
          <a:xfrm>
            <a:off x="2396359" y="4703109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0" name="Diagrama de flujo: conector 119">
            <a:extLst>
              <a:ext uri="{FF2B5EF4-FFF2-40B4-BE49-F238E27FC236}">
                <a16:creationId xmlns:a16="http://schemas.microsoft.com/office/drawing/2014/main" id="{C3CDDC99-0C35-4C29-86CF-8594D7AEEC15}"/>
              </a:ext>
            </a:extLst>
          </p:cNvPr>
          <p:cNvSpPr/>
          <p:nvPr/>
        </p:nvSpPr>
        <p:spPr>
          <a:xfrm>
            <a:off x="3554332" y="5029351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1" name="Diagrama de flujo: conector 120">
            <a:extLst>
              <a:ext uri="{FF2B5EF4-FFF2-40B4-BE49-F238E27FC236}">
                <a16:creationId xmlns:a16="http://schemas.microsoft.com/office/drawing/2014/main" id="{B9120CDA-D222-4AA5-AA4D-C688BCEEBF12}"/>
              </a:ext>
            </a:extLst>
          </p:cNvPr>
          <p:cNvSpPr/>
          <p:nvPr/>
        </p:nvSpPr>
        <p:spPr>
          <a:xfrm>
            <a:off x="5113280" y="5016212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2" name="Diagrama de flujo: conector 121">
            <a:extLst>
              <a:ext uri="{FF2B5EF4-FFF2-40B4-BE49-F238E27FC236}">
                <a16:creationId xmlns:a16="http://schemas.microsoft.com/office/drawing/2014/main" id="{7E5E2E8F-81AF-47C3-90A8-FDC561234C22}"/>
              </a:ext>
            </a:extLst>
          </p:cNvPr>
          <p:cNvSpPr/>
          <p:nvPr/>
        </p:nvSpPr>
        <p:spPr>
          <a:xfrm>
            <a:off x="6852745" y="5016212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3" name="Diagrama de flujo: conector 122">
            <a:extLst>
              <a:ext uri="{FF2B5EF4-FFF2-40B4-BE49-F238E27FC236}">
                <a16:creationId xmlns:a16="http://schemas.microsoft.com/office/drawing/2014/main" id="{EDA67B68-2E91-4715-B029-EF4039C7C6DE}"/>
              </a:ext>
            </a:extLst>
          </p:cNvPr>
          <p:cNvSpPr/>
          <p:nvPr/>
        </p:nvSpPr>
        <p:spPr>
          <a:xfrm>
            <a:off x="7546545" y="4714299"/>
            <a:ext cx="129600" cy="108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CF8EF71C-AA57-4FF5-9D71-8C83EE593D0F}"/>
              </a:ext>
            </a:extLst>
          </p:cNvPr>
          <p:cNvSpPr txBox="1"/>
          <p:nvPr/>
        </p:nvSpPr>
        <p:spPr>
          <a:xfrm>
            <a:off x="8325990" y="4699188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4C7F4D2C-BDD1-4C7C-828B-3A579242474C}"/>
              </a:ext>
            </a:extLst>
          </p:cNvPr>
          <p:cNvSpPr txBox="1"/>
          <p:nvPr/>
        </p:nvSpPr>
        <p:spPr>
          <a:xfrm>
            <a:off x="8469310" y="4264363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</a:t>
            </a:r>
          </a:p>
        </p:txBody>
      </p:sp>
      <p:sp>
        <p:nvSpPr>
          <p:cNvPr id="126" name="CuadroTexto 125">
            <a:extLst>
              <a:ext uri="{FF2B5EF4-FFF2-40B4-BE49-F238E27FC236}">
                <a16:creationId xmlns:a16="http://schemas.microsoft.com/office/drawing/2014/main" id="{D68FBE4D-7883-43FA-9C3C-213EB432B2CA}"/>
              </a:ext>
            </a:extLst>
          </p:cNvPr>
          <p:cNvSpPr txBox="1"/>
          <p:nvPr/>
        </p:nvSpPr>
        <p:spPr>
          <a:xfrm>
            <a:off x="8755860" y="3964856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3</a:t>
            </a:r>
          </a:p>
        </p:txBody>
      </p:sp>
      <p:sp>
        <p:nvSpPr>
          <p:cNvPr id="127" name="CuadroTexto 126">
            <a:extLst>
              <a:ext uri="{FF2B5EF4-FFF2-40B4-BE49-F238E27FC236}">
                <a16:creationId xmlns:a16="http://schemas.microsoft.com/office/drawing/2014/main" id="{AD8A5437-9F8F-4E03-B5F9-811CA0DD73B5}"/>
              </a:ext>
            </a:extLst>
          </p:cNvPr>
          <p:cNvSpPr txBox="1"/>
          <p:nvPr/>
        </p:nvSpPr>
        <p:spPr>
          <a:xfrm>
            <a:off x="8208498" y="3460442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4</a:t>
            </a:r>
          </a:p>
        </p:txBody>
      </p:sp>
      <p:sp>
        <p:nvSpPr>
          <p:cNvPr id="128" name="CuadroTexto 127">
            <a:extLst>
              <a:ext uri="{FF2B5EF4-FFF2-40B4-BE49-F238E27FC236}">
                <a16:creationId xmlns:a16="http://schemas.microsoft.com/office/drawing/2014/main" id="{72CE5399-2BED-47FF-9EAF-BE7C7CDE9755}"/>
              </a:ext>
            </a:extLst>
          </p:cNvPr>
          <p:cNvSpPr txBox="1"/>
          <p:nvPr/>
        </p:nvSpPr>
        <p:spPr>
          <a:xfrm>
            <a:off x="8208498" y="2919965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5</a:t>
            </a:r>
          </a:p>
        </p:txBody>
      </p: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48F1539F-AB96-49B7-BA6B-7AF255B0A090}"/>
              </a:ext>
            </a:extLst>
          </p:cNvPr>
          <p:cNvSpPr txBox="1"/>
          <p:nvPr/>
        </p:nvSpPr>
        <p:spPr>
          <a:xfrm>
            <a:off x="8208498" y="2081086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6</a:t>
            </a:r>
          </a:p>
        </p:txBody>
      </p:sp>
      <p:sp>
        <p:nvSpPr>
          <p:cNvPr id="130" name="CuadroTexto 129">
            <a:extLst>
              <a:ext uri="{FF2B5EF4-FFF2-40B4-BE49-F238E27FC236}">
                <a16:creationId xmlns:a16="http://schemas.microsoft.com/office/drawing/2014/main" id="{4E7E93D5-066B-41F1-B709-2057BFD0A4BB}"/>
              </a:ext>
            </a:extLst>
          </p:cNvPr>
          <p:cNvSpPr txBox="1"/>
          <p:nvPr/>
        </p:nvSpPr>
        <p:spPr>
          <a:xfrm>
            <a:off x="6611063" y="1090974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7</a:t>
            </a:r>
          </a:p>
        </p:txBody>
      </p:sp>
      <p:sp>
        <p:nvSpPr>
          <p:cNvPr id="131" name="CuadroTexto 130">
            <a:extLst>
              <a:ext uri="{FF2B5EF4-FFF2-40B4-BE49-F238E27FC236}">
                <a16:creationId xmlns:a16="http://schemas.microsoft.com/office/drawing/2014/main" id="{0A52D824-B502-4C41-94C2-6E465492F6A4}"/>
              </a:ext>
            </a:extLst>
          </p:cNvPr>
          <p:cNvSpPr txBox="1"/>
          <p:nvPr/>
        </p:nvSpPr>
        <p:spPr>
          <a:xfrm>
            <a:off x="6611063" y="1599488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8</a:t>
            </a:r>
          </a:p>
        </p:txBody>
      </p:sp>
      <p:sp>
        <p:nvSpPr>
          <p:cNvPr id="132" name="CuadroTexto 131">
            <a:extLst>
              <a:ext uri="{FF2B5EF4-FFF2-40B4-BE49-F238E27FC236}">
                <a16:creationId xmlns:a16="http://schemas.microsoft.com/office/drawing/2014/main" id="{75E4FEEE-EFE9-48D6-B027-A27D67BBEA40}"/>
              </a:ext>
            </a:extLst>
          </p:cNvPr>
          <p:cNvSpPr txBox="1"/>
          <p:nvPr/>
        </p:nvSpPr>
        <p:spPr>
          <a:xfrm>
            <a:off x="6611063" y="2915827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9</a:t>
            </a: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4F7E5442-D66C-49CC-B80C-99C3478A5C93}"/>
              </a:ext>
            </a:extLst>
          </p:cNvPr>
          <p:cNvSpPr txBox="1"/>
          <p:nvPr/>
        </p:nvSpPr>
        <p:spPr>
          <a:xfrm>
            <a:off x="6559665" y="344369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10</a:t>
            </a:r>
          </a:p>
        </p:txBody>
      </p:sp>
      <p:sp>
        <p:nvSpPr>
          <p:cNvPr id="134" name="CuadroTexto 133">
            <a:extLst>
              <a:ext uri="{FF2B5EF4-FFF2-40B4-BE49-F238E27FC236}">
                <a16:creationId xmlns:a16="http://schemas.microsoft.com/office/drawing/2014/main" id="{E43DFBE0-35F6-4624-A631-8BE24BEB62A3}"/>
              </a:ext>
            </a:extLst>
          </p:cNvPr>
          <p:cNvSpPr txBox="1"/>
          <p:nvPr/>
        </p:nvSpPr>
        <p:spPr>
          <a:xfrm>
            <a:off x="6548786" y="3857479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11</a:t>
            </a:r>
          </a:p>
        </p:txBody>
      </p:sp>
      <p:sp>
        <p:nvSpPr>
          <p:cNvPr id="135" name="CuadroTexto 134">
            <a:extLst>
              <a:ext uri="{FF2B5EF4-FFF2-40B4-BE49-F238E27FC236}">
                <a16:creationId xmlns:a16="http://schemas.microsoft.com/office/drawing/2014/main" id="{D30186FA-FAD7-4BC5-A7A9-F6228C220C6B}"/>
              </a:ext>
            </a:extLst>
          </p:cNvPr>
          <p:cNvSpPr txBox="1"/>
          <p:nvPr/>
        </p:nvSpPr>
        <p:spPr>
          <a:xfrm>
            <a:off x="6265513" y="4113914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12</a:t>
            </a:r>
          </a:p>
        </p:txBody>
      </p: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1F3ED950-BCBA-4E26-A469-5392C60FDA0C}"/>
              </a:ext>
            </a:extLst>
          </p:cNvPr>
          <p:cNvSpPr txBox="1"/>
          <p:nvPr/>
        </p:nvSpPr>
        <p:spPr>
          <a:xfrm>
            <a:off x="5108850" y="4498497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13</a:t>
            </a: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39FCB5D6-21FC-4F28-B588-F730A8DE4C08}"/>
              </a:ext>
            </a:extLst>
          </p:cNvPr>
          <p:cNvSpPr txBox="1"/>
          <p:nvPr/>
        </p:nvSpPr>
        <p:spPr>
          <a:xfrm>
            <a:off x="4511607" y="4508938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14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45B45B2C-5AD9-4111-9001-AA64C69CEAB4}"/>
              </a:ext>
            </a:extLst>
          </p:cNvPr>
          <p:cNvSpPr txBox="1"/>
          <p:nvPr/>
        </p:nvSpPr>
        <p:spPr>
          <a:xfrm>
            <a:off x="3896874" y="4498497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15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580572C4-D060-4DC6-BB27-F3C01D0B530A}"/>
              </a:ext>
            </a:extLst>
          </p:cNvPr>
          <p:cNvSpPr txBox="1"/>
          <p:nvPr/>
        </p:nvSpPr>
        <p:spPr>
          <a:xfrm>
            <a:off x="3259299" y="4498496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16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FE383807-D146-4845-8AB4-2A4C592BCC6B}"/>
              </a:ext>
            </a:extLst>
          </p:cNvPr>
          <p:cNvSpPr txBox="1"/>
          <p:nvPr/>
        </p:nvSpPr>
        <p:spPr>
          <a:xfrm>
            <a:off x="2723253" y="417797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17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477325D8-FD9B-4310-9267-DDB29A7A3085}"/>
              </a:ext>
            </a:extLst>
          </p:cNvPr>
          <p:cNvSpPr txBox="1"/>
          <p:nvPr/>
        </p:nvSpPr>
        <p:spPr>
          <a:xfrm>
            <a:off x="2467940" y="3471442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18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8DB18F2-BFA3-4C99-AF88-6BBFB029515A}"/>
              </a:ext>
            </a:extLst>
          </p:cNvPr>
          <p:cNvSpPr txBox="1"/>
          <p:nvPr/>
        </p:nvSpPr>
        <p:spPr>
          <a:xfrm>
            <a:off x="2615295" y="236288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19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D89C1BCB-BE74-4F01-AFEC-D0217B70AA95}"/>
              </a:ext>
            </a:extLst>
          </p:cNvPr>
          <p:cNvSpPr txBox="1"/>
          <p:nvPr/>
        </p:nvSpPr>
        <p:spPr>
          <a:xfrm>
            <a:off x="2333777" y="2817426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20</a:t>
            </a: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2450948D-7670-41AF-A9C9-35715D6C1C20}"/>
              </a:ext>
            </a:extLst>
          </p:cNvPr>
          <p:cNvSpPr txBox="1"/>
          <p:nvPr/>
        </p:nvSpPr>
        <p:spPr>
          <a:xfrm>
            <a:off x="2333777" y="3962289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21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4509E2E8-131C-4E48-B2F5-D1800F514DAF}"/>
              </a:ext>
            </a:extLst>
          </p:cNvPr>
          <p:cNvSpPr txBox="1"/>
          <p:nvPr/>
        </p:nvSpPr>
        <p:spPr>
          <a:xfrm>
            <a:off x="2355267" y="4837130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22</a:t>
            </a:r>
          </a:p>
        </p:txBody>
      </p:sp>
      <p:sp>
        <p:nvSpPr>
          <p:cNvPr id="147" name="CuadroTexto 146">
            <a:extLst>
              <a:ext uri="{FF2B5EF4-FFF2-40B4-BE49-F238E27FC236}">
                <a16:creationId xmlns:a16="http://schemas.microsoft.com/office/drawing/2014/main" id="{3FEE25D2-6EB6-43C7-AB4F-4DC5EC910EB3}"/>
              </a:ext>
            </a:extLst>
          </p:cNvPr>
          <p:cNvSpPr txBox="1"/>
          <p:nvPr/>
        </p:nvSpPr>
        <p:spPr>
          <a:xfrm>
            <a:off x="3646746" y="4927901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23</a:t>
            </a:r>
          </a:p>
        </p:txBody>
      </p:sp>
      <p:sp>
        <p:nvSpPr>
          <p:cNvPr id="148" name="CuadroTexto 147">
            <a:extLst>
              <a:ext uri="{FF2B5EF4-FFF2-40B4-BE49-F238E27FC236}">
                <a16:creationId xmlns:a16="http://schemas.microsoft.com/office/drawing/2014/main" id="{D53B0A4D-B555-4DE9-9820-74F73DC7EC74}"/>
              </a:ext>
            </a:extLst>
          </p:cNvPr>
          <p:cNvSpPr txBox="1"/>
          <p:nvPr/>
        </p:nvSpPr>
        <p:spPr>
          <a:xfrm>
            <a:off x="4841905" y="4937689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24</a:t>
            </a: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1B3B3C56-D4AF-4099-B9E9-7B356DD30B72}"/>
              </a:ext>
            </a:extLst>
          </p:cNvPr>
          <p:cNvSpPr txBox="1"/>
          <p:nvPr/>
        </p:nvSpPr>
        <p:spPr>
          <a:xfrm>
            <a:off x="6568612" y="4937688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25</a:t>
            </a:r>
          </a:p>
        </p:txBody>
      </p:sp>
      <p:sp>
        <p:nvSpPr>
          <p:cNvPr id="150" name="CuadroTexto 149">
            <a:extLst>
              <a:ext uri="{FF2B5EF4-FFF2-40B4-BE49-F238E27FC236}">
                <a16:creationId xmlns:a16="http://schemas.microsoft.com/office/drawing/2014/main" id="{08C8C130-B1FE-4B5A-BB0F-C0EC0F6E2A57}"/>
              </a:ext>
            </a:extLst>
          </p:cNvPr>
          <p:cNvSpPr txBox="1"/>
          <p:nvPr/>
        </p:nvSpPr>
        <p:spPr>
          <a:xfrm>
            <a:off x="7293942" y="467379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26</a:t>
            </a:r>
          </a:p>
        </p:txBody>
      </p:sp>
      <p:sp>
        <p:nvSpPr>
          <p:cNvPr id="151" name="CuadroTexto 150">
            <a:extLst>
              <a:ext uri="{FF2B5EF4-FFF2-40B4-BE49-F238E27FC236}">
                <a16:creationId xmlns:a16="http://schemas.microsoft.com/office/drawing/2014/main" id="{7F4A0138-9176-4EE6-BED1-31409E4A70E9}"/>
              </a:ext>
            </a:extLst>
          </p:cNvPr>
          <p:cNvSpPr txBox="1"/>
          <p:nvPr/>
        </p:nvSpPr>
        <p:spPr>
          <a:xfrm>
            <a:off x="8005053" y="1744511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27</a:t>
            </a:r>
          </a:p>
        </p:txBody>
      </p:sp>
      <p:sp>
        <p:nvSpPr>
          <p:cNvPr id="152" name="CuadroTexto 151">
            <a:extLst>
              <a:ext uri="{FF2B5EF4-FFF2-40B4-BE49-F238E27FC236}">
                <a16:creationId xmlns:a16="http://schemas.microsoft.com/office/drawing/2014/main" id="{47E63781-852F-4A15-8899-33BEF936F8BB}"/>
              </a:ext>
            </a:extLst>
          </p:cNvPr>
          <p:cNvSpPr txBox="1"/>
          <p:nvPr/>
        </p:nvSpPr>
        <p:spPr>
          <a:xfrm>
            <a:off x="7998489" y="1244329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28</a:t>
            </a:r>
          </a:p>
        </p:txBody>
      </p:sp>
      <p:sp>
        <p:nvSpPr>
          <p:cNvPr id="153" name="Rectángulo 152">
            <a:extLst>
              <a:ext uri="{FF2B5EF4-FFF2-40B4-BE49-F238E27FC236}">
                <a16:creationId xmlns:a16="http://schemas.microsoft.com/office/drawing/2014/main" id="{C3BC4DE3-ECCF-4AD0-879B-5B8B8862E9EF}"/>
              </a:ext>
            </a:extLst>
          </p:cNvPr>
          <p:cNvSpPr/>
          <p:nvPr/>
        </p:nvSpPr>
        <p:spPr>
          <a:xfrm>
            <a:off x="6385957" y="3680300"/>
            <a:ext cx="84083" cy="17717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4" name="Rectángulo 153">
            <a:extLst>
              <a:ext uri="{FF2B5EF4-FFF2-40B4-BE49-F238E27FC236}">
                <a16:creationId xmlns:a16="http://schemas.microsoft.com/office/drawing/2014/main" id="{4E4F4C7B-F31E-46D1-9EF8-E5E9FE8D5811}"/>
              </a:ext>
            </a:extLst>
          </p:cNvPr>
          <p:cNvSpPr/>
          <p:nvPr/>
        </p:nvSpPr>
        <p:spPr>
          <a:xfrm rot="5400000">
            <a:off x="6132286" y="3158679"/>
            <a:ext cx="82800" cy="176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6" name="Rectángulo 155">
            <a:extLst>
              <a:ext uri="{FF2B5EF4-FFF2-40B4-BE49-F238E27FC236}">
                <a16:creationId xmlns:a16="http://schemas.microsoft.com/office/drawing/2014/main" id="{27836B27-6AE6-4A70-9AE5-410D5350EF08}"/>
              </a:ext>
            </a:extLst>
          </p:cNvPr>
          <p:cNvSpPr/>
          <p:nvPr/>
        </p:nvSpPr>
        <p:spPr>
          <a:xfrm>
            <a:off x="5337080" y="2466242"/>
            <a:ext cx="82800" cy="176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7" name="Rectángulo 156">
            <a:extLst>
              <a:ext uri="{FF2B5EF4-FFF2-40B4-BE49-F238E27FC236}">
                <a16:creationId xmlns:a16="http://schemas.microsoft.com/office/drawing/2014/main" id="{3D606F42-84A8-4A42-A6AC-8699128FF089}"/>
              </a:ext>
            </a:extLst>
          </p:cNvPr>
          <p:cNvSpPr/>
          <p:nvPr/>
        </p:nvSpPr>
        <p:spPr>
          <a:xfrm rot="5400000">
            <a:off x="3340824" y="998044"/>
            <a:ext cx="82800" cy="176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8" name="Rectángulo 157">
            <a:extLst>
              <a:ext uri="{FF2B5EF4-FFF2-40B4-BE49-F238E27FC236}">
                <a16:creationId xmlns:a16="http://schemas.microsoft.com/office/drawing/2014/main" id="{4D97338C-BAEA-4941-B45A-1BA7C1790354}"/>
              </a:ext>
            </a:extLst>
          </p:cNvPr>
          <p:cNvSpPr/>
          <p:nvPr/>
        </p:nvSpPr>
        <p:spPr>
          <a:xfrm>
            <a:off x="3001438" y="3309843"/>
            <a:ext cx="82800" cy="176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26077354-E7D3-4376-AA8A-725375084069}"/>
              </a:ext>
            </a:extLst>
          </p:cNvPr>
          <p:cNvSpPr/>
          <p:nvPr/>
        </p:nvSpPr>
        <p:spPr>
          <a:xfrm>
            <a:off x="2990779" y="1615678"/>
            <a:ext cx="82800" cy="176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F7AF01FD-37CC-473F-9626-02BFE48A3089}"/>
              </a:ext>
            </a:extLst>
          </p:cNvPr>
          <p:cNvSpPr/>
          <p:nvPr/>
        </p:nvSpPr>
        <p:spPr>
          <a:xfrm rot="16200000">
            <a:off x="5134342" y="3878734"/>
            <a:ext cx="82800" cy="176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1" name="CuadroTexto 160">
            <a:extLst>
              <a:ext uri="{FF2B5EF4-FFF2-40B4-BE49-F238E27FC236}">
                <a16:creationId xmlns:a16="http://schemas.microsoft.com/office/drawing/2014/main" id="{397B719F-A6AB-42AF-9B4F-D23497096E42}"/>
              </a:ext>
            </a:extLst>
          </p:cNvPr>
          <p:cNvSpPr txBox="1"/>
          <p:nvPr/>
        </p:nvSpPr>
        <p:spPr>
          <a:xfrm>
            <a:off x="6180970" y="3659611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1</a:t>
            </a: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7BEE0824-E00A-4927-8182-C30D4062B31F}"/>
              </a:ext>
            </a:extLst>
          </p:cNvPr>
          <p:cNvSpPr txBox="1"/>
          <p:nvPr/>
        </p:nvSpPr>
        <p:spPr>
          <a:xfrm>
            <a:off x="6044111" y="3293419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</a:t>
            </a: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EF2A8190-64E8-4EEA-BE39-148DAC073630}"/>
              </a:ext>
            </a:extLst>
          </p:cNvPr>
          <p:cNvSpPr txBox="1"/>
          <p:nvPr/>
        </p:nvSpPr>
        <p:spPr>
          <a:xfrm>
            <a:off x="5117685" y="2448187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3</a:t>
            </a:r>
          </a:p>
        </p:txBody>
      </p:sp>
      <p:sp>
        <p:nvSpPr>
          <p:cNvPr id="164" name="CuadroTexto 163">
            <a:extLst>
              <a:ext uri="{FF2B5EF4-FFF2-40B4-BE49-F238E27FC236}">
                <a16:creationId xmlns:a16="http://schemas.microsoft.com/office/drawing/2014/main" id="{9DBD0973-80FE-4AE8-BB68-BBA780537B5D}"/>
              </a:ext>
            </a:extLst>
          </p:cNvPr>
          <p:cNvSpPr txBox="1"/>
          <p:nvPr/>
        </p:nvSpPr>
        <p:spPr>
          <a:xfrm>
            <a:off x="3257035" y="1122787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4</a:t>
            </a:r>
          </a:p>
        </p:txBody>
      </p:sp>
      <p:sp>
        <p:nvSpPr>
          <p:cNvPr id="165" name="CuadroTexto 164">
            <a:extLst>
              <a:ext uri="{FF2B5EF4-FFF2-40B4-BE49-F238E27FC236}">
                <a16:creationId xmlns:a16="http://schemas.microsoft.com/office/drawing/2014/main" id="{406E988A-52FE-40D2-9A1C-914A27BF6100}"/>
              </a:ext>
            </a:extLst>
          </p:cNvPr>
          <p:cNvSpPr txBox="1"/>
          <p:nvPr/>
        </p:nvSpPr>
        <p:spPr>
          <a:xfrm>
            <a:off x="3099205" y="1590892"/>
            <a:ext cx="457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/>
              <a:t>7</a:t>
            </a:r>
          </a:p>
        </p:txBody>
      </p:sp>
      <p:sp>
        <p:nvSpPr>
          <p:cNvPr id="166" name="CuadroTexto 165">
            <a:extLst>
              <a:ext uri="{FF2B5EF4-FFF2-40B4-BE49-F238E27FC236}">
                <a16:creationId xmlns:a16="http://schemas.microsoft.com/office/drawing/2014/main" id="{013A46C4-6E51-4373-AB48-CCBC503161E4}"/>
              </a:ext>
            </a:extLst>
          </p:cNvPr>
          <p:cNvSpPr txBox="1"/>
          <p:nvPr/>
        </p:nvSpPr>
        <p:spPr>
          <a:xfrm>
            <a:off x="3070231" y="3293418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5</a:t>
            </a:r>
          </a:p>
        </p:txBody>
      </p:sp>
      <p:sp>
        <p:nvSpPr>
          <p:cNvPr id="167" name="CuadroTexto 166">
            <a:extLst>
              <a:ext uri="{FF2B5EF4-FFF2-40B4-BE49-F238E27FC236}">
                <a16:creationId xmlns:a16="http://schemas.microsoft.com/office/drawing/2014/main" id="{02FEAB5B-5BA5-41A8-A23C-DB777C3E4E3B}"/>
              </a:ext>
            </a:extLst>
          </p:cNvPr>
          <p:cNvSpPr txBox="1"/>
          <p:nvPr/>
        </p:nvSpPr>
        <p:spPr>
          <a:xfrm>
            <a:off x="5032822" y="3679218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6</a:t>
            </a:r>
          </a:p>
        </p:txBody>
      </p:sp>
      <p:sp>
        <p:nvSpPr>
          <p:cNvPr id="168" name="Rectángulo 167">
            <a:extLst>
              <a:ext uri="{FF2B5EF4-FFF2-40B4-BE49-F238E27FC236}">
                <a16:creationId xmlns:a16="http://schemas.microsoft.com/office/drawing/2014/main" id="{9F33B5C0-0D5E-4F8F-8D80-109BCE0CB30E}"/>
              </a:ext>
            </a:extLst>
          </p:cNvPr>
          <p:cNvSpPr/>
          <p:nvPr/>
        </p:nvSpPr>
        <p:spPr>
          <a:xfrm>
            <a:off x="9228637" y="5183909"/>
            <a:ext cx="2500907" cy="322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000" dirty="0"/>
              <a:t>ESTACIONES DE MONITOREO</a:t>
            </a:r>
          </a:p>
        </p:txBody>
      </p:sp>
      <p:sp>
        <p:nvSpPr>
          <p:cNvPr id="169" name="Rectángulo 168">
            <a:extLst>
              <a:ext uri="{FF2B5EF4-FFF2-40B4-BE49-F238E27FC236}">
                <a16:creationId xmlns:a16="http://schemas.microsoft.com/office/drawing/2014/main" id="{675E2D46-7BCE-45C6-A8D4-1ED561C7ABA5}"/>
              </a:ext>
            </a:extLst>
          </p:cNvPr>
          <p:cNvSpPr/>
          <p:nvPr/>
        </p:nvSpPr>
        <p:spPr>
          <a:xfrm>
            <a:off x="9228636" y="5506893"/>
            <a:ext cx="2500907" cy="3109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000" dirty="0"/>
              <a:t>ESTACIONES DE CEBADEROS</a:t>
            </a:r>
          </a:p>
        </p:txBody>
      </p:sp>
      <p:cxnSp>
        <p:nvCxnSpPr>
          <p:cNvPr id="171" name="Conector recto 170">
            <a:extLst>
              <a:ext uri="{FF2B5EF4-FFF2-40B4-BE49-F238E27FC236}">
                <a16:creationId xmlns:a16="http://schemas.microsoft.com/office/drawing/2014/main" id="{203C5CB0-9F82-4EBC-AE74-AC7FB559AD3B}"/>
              </a:ext>
            </a:extLst>
          </p:cNvPr>
          <p:cNvCxnSpPr>
            <a:cxnSpLocks/>
          </p:cNvCxnSpPr>
          <p:nvPr/>
        </p:nvCxnSpPr>
        <p:spPr>
          <a:xfrm>
            <a:off x="11036414" y="5205178"/>
            <a:ext cx="0" cy="5817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3" name="Rectángulo 172">
            <a:extLst>
              <a:ext uri="{FF2B5EF4-FFF2-40B4-BE49-F238E27FC236}">
                <a16:creationId xmlns:a16="http://schemas.microsoft.com/office/drawing/2014/main" id="{0A4C8A96-7FCE-429F-8866-9BE9BA0EAD9A}"/>
              </a:ext>
            </a:extLst>
          </p:cNvPr>
          <p:cNvSpPr/>
          <p:nvPr/>
        </p:nvSpPr>
        <p:spPr>
          <a:xfrm>
            <a:off x="11114459" y="5298992"/>
            <a:ext cx="220068" cy="9281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4" name="Diagrama de flujo: conector 173">
            <a:extLst>
              <a:ext uri="{FF2B5EF4-FFF2-40B4-BE49-F238E27FC236}">
                <a16:creationId xmlns:a16="http://schemas.microsoft.com/office/drawing/2014/main" id="{315E4CE8-3F40-4BDA-A7F7-1C43A7B8C776}"/>
              </a:ext>
            </a:extLst>
          </p:cNvPr>
          <p:cNvSpPr/>
          <p:nvPr/>
        </p:nvSpPr>
        <p:spPr>
          <a:xfrm>
            <a:off x="11172773" y="5575926"/>
            <a:ext cx="103440" cy="172903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5" name="CuadroTexto 174">
            <a:extLst>
              <a:ext uri="{FF2B5EF4-FFF2-40B4-BE49-F238E27FC236}">
                <a16:creationId xmlns:a16="http://schemas.microsoft.com/office/drawing/2014/main" id="{96115A36-DE3B-4FF5-A82A-2EA1BB37DE12}"/>
              </a:ext>
            </a:extLst>
          </p:cNvPr>
          <p:cNvSpPr txBox="1"/>
          <p:nvPr/>
        </p:nvSpPr>
        <p:spPr>
          <a:xfrm>
            <a:off x="11406840" y="5222291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7</a:t>
            </a:r>
          </a:p>
        </p:txBody>
      </p:sp>
      <p:sp>
        <p:nvSpPr>
          <p:cNvPr id="176" name="CuadroTexto 175">
            <a:extLst>
              <a:ext uri="{FF2B5EF4-FFF2-40B4-BE49-F238E27FC236}">
                <a16:creationId xmlns:a16="http://schemas.microsoft.com/office/drawing/2014/main" id="{3E5D2991-5AC7-4D6E-85FA-6847C04BAD19}"/>
              </a:ext>
            </a:extLst>
          </p:cNvPr>
          <p:cNvSpPr txBox="1"/>
          <p:nvPr/>
        </p:nvSpPr>
        <p:spPr>
          <a:xfrm>
            <a:off x="11323554" y="5552566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/>
              <a:t>28</a:t>
            </a:r>
          </a:p>
        </p:txBody>
      </p:sp>
      <p:sp>
        <p:nvSpPr>
          <p:cNvPr id="177" name="CuadroTexto 176">
            <a:extLst>
              <a:ext uri="{FF2B5EF4-FFF2-40B4-BE49-F238E27FC236}">
                <a16:creationId xmlns:a16="http://schemas.microsoft.com/office/drawing/2014/main" id="{E5A59789-BB94-4C5B-B6A2-9D759530F2CB}"/>
              </a:ext>
            </a:extLst>
          </p:cNvPr>
          <p:cNvSpPr txBox="1"/>
          <p:nvPr/>
        </p:nvSpPr>
        <p:spPr>
          <a:xfrm>
            <a:off x="6389081" y="5389419"/>
            <a:ext cx="21384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/>
              <a:t>Elaborado y aprobado por:</a:t>
            </a:r>
          </a:p>
          <a:p>
            <a:r>
              <a:rPr lang="es-MX" sz="1200" dirty="0"/>
              <a:t>Alexander Cabrera R</a:t>
            </a:r>
          </a:p>
          <a:p>
            <a:r>
              <a:rPr lang="es-MX" sz="1200" dirty="0"/>
              <a:t>Supervisor en control de plagas</a:t>
            </a:r>
          </a:p>
          <a:p>
            <a:endParaRPr lang="es-MX" sz="1200" dirty="0"/>
          </a:p>
          <a:p>
            <a:r>
              <a:rPr lang="es-MX" sz="1200" dirty="0"/>
              <a:t>Fecha de elaboración</a:t>
            </a:r>
          </a:p>
          <a:p>
            <a:r>
              <a:rPr lang="es-MX" sz="1200" dirty="0"/>
              <a:t>Noviembre/2024</a:t>
            </a:r>
          </a:p>
        </p:txBody>
      </p:sp>
      <p:pic>
        <p:nvPicPr>
          <p:cNvPr id="179" name="Imagen 178">
            <a:extLst>
              <a:ext uri="{FF2B5EF4-FFF2-40B4-BE49-F238E27FC236}">
                <a16:creationId xmlns:a16="http://schemas.microsoft.com/office/drawing/2014/main" id="{84BAD12C-230E-4E56-B53B-434057137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6463" y="5429064"/>
            <a:ext cx="2870564" cy="122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3732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87</Words>
  <Application>Microsoft Office PowerPoint</Application>
  <PresentationFormat>Panorámica</PresentationFormat>
  <Paragraphs>62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PLANO DE CORDON SANITARIO GOLDENPLAST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CORDON SANITARIO GOLDENPLAST</dc:title>
  <dc:creator>Admin</dc:creator>
  <cp:lastModifiedBy>Admin</cp:lastModifiedBy>
  <cp:revision>14</cp:revision>
  <dcterms:created xsi:type="dcterms:W3CDTF">2024-11-05T00:59:41Z</dcterms:created>
  <dcterms:modified xsi:type="dcterms:W3CDTF">2024-11-05T02:57:54Z</dcterms:modified>
</cp:coreProperties>
</file>