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F536E1-D86B-41A5-B1D2-AF74F16CE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528B8B7-F923-41DB-AE45-9D6EBEC92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35AD94-E55B-4F26-8128-98C0E25E7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F01434-26E9-4A8E-A8D2-6D2DEA452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7989494-7471-4D93-B97A-16709016D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322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CA4A4F-CFF5-4A97-9E47-AD88DF899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7E4D094-D93E-4D96-BF0A-9F16F7D01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4C8FD7-F06D-4D5B-B548-8AF8D0BA8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6FB7BB-01BE-412D-A878-2111C06C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B0AAAD-11DB-4F09-A56E-92274A90A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720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943107-A1AB-43AE-9410-618486D56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6E8B17-55CA-494F-B2A5-3FAAD7E3A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98F0F1-1A21-475C-B0EE-564CDAAF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EC794F-FFBC-40D0-84F3-D67F68E40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2491E4-6B14-44BE-8272-42287E70B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418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A8B2B9-1F57-431A-9AF6-593BB54F7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781E05-6DD9-4447-8146-7DDEE9243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60A1B7F-2D9D-4755-A4E1-CB6E1ACB8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B3CC99-2CC3-49AC-A273-0A27C860F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6E6745-81AE-4FE4-9778-26C91755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0177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97191A-8707-4E1D-87AD-530BA30DA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93CEACC-570B-4FF8-B0BC-D76213FC6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1D9D16D-FF3F-4F61-9B5D-B829685F1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6E6FF9E-86D2-4564-86F7-3F5092DC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DF2BFA-E856-4B57-9380-58E3CF97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863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3FF49B-06EC-4E09-A474-AB619D526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31AD82-E36D-4E8E-A2A7-D23C411A7A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B99312-7DB3-4DD6-8864-9AFD5A03A0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E9950E2-0B6D-470C-AFEE-59D8F4419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EF5551-78EA-47A3-8D4E-C7B35D126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E2A6D3-9C80-4FE3-89B2-F08D81B7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435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F01EFF-4BB7-417F-AA80-EDB72B4B4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74B2A15-8959-495A-BCFB-4925DFE74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EDC60E-B8D3-41B6-87CD-AA45477B1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D36781D-30D4-4911-B852-2177836A3B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2F20269-D55C-4597-8A1C-B170FDC03A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6EA6FD9-5B75-4AB3-AB25-4503B79A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83813F5-0104-45A3-9BE2-5BFF8EB7E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65FB071-40EC-4227-BAD4-1DAD92EAD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341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2D637B-9B2D-49D5-A726-B57EA5ECE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048F71D-7E3E-4461-90FC-FAB91E3D4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DCB2387-FA34-4BA2-A581-E6D5CECFB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3126EA0-3B1B-4C72-881F-F499D502D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68642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B3D3964-AE1B-4FA1-B8C4-8A5CFCD3A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E46CE85-1E1F-444D-8F67-F21EC097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361CD80-858E-48B7-9F9F-5D71A8613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007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CDC8A-25DB-4469-ABA9-05BBB4117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8C79B44-1FA6-40A0-9B6D-5BB41D843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8B827D7-BC40-4820-95EC-76CE740DBD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59271CC-61A8-4646-91C5-F8431D5B0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FA7C124-B7AC-4634-97DB-A7095216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E6898F-373C-440F-B210-7DA33F587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6902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ACBF2A-FEC5-45A8-AC7B-E1138193C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FAD65C-A571-4FA7-A7A1-C0A4560D3D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B97E57D-B31D-418D-9A1D-FA16D1E92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02D3CA3-168A-49E8-B26A-3E4BED3E0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CDADE85-096B-46A2-90FF-3AD91B084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5DCEFC-D1C6-4B1D-A3A1-ADAAE3C5A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504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D476179-597A-4BC1-AE97-447E3E73E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A65355D-22EF-4A9C-BA92-8E76D5D0D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EE1B34-0982-4989-B9B6-61B3BFF98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19722-11C1-4B48-94A7-DBA98D2DDFCC}" type="datetimeFigureOut">
              <a:rPr lang="es-MX" smtClean="0"/>
              <a:t>18/12/2025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BE0641-83EB-49D9-84FC-A0A03E33E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2AE3DF-D2F1-4B35-BCCF-9F5555AB0E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0F5FD-821A-4A93-992D-8AFF3322E8F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827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854D4-C2F7-4AFC-BE73-5576C042A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4207" y="60052"/>
            <a:ext cx="9070428" cy="745742"/>
          </a:xfrm>
        </p:spPr>
        <p:txBody>
          <a:bodyPr>
            <a:normAutofit/>
          </a:bodyPr>
          <a:lstStyle/>
          <a:p>
            <a:r>
              <a:rPr lang="es-MX" sz="2800" b="1" dirty="0"/>
              <a:t>PLANO DE CORDON SANITARIO LABORATORIOS TESIA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745FDC-9985-4B7F-97F7-02507D0EC2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2188" y="5072139"/>
            <a:ext cx="1292771" cy="255259"/>
          </a:xfrm>
        </p:spPr>
        <p:txBody>
          <a:bodyPr>
            <a:normAutofit fontScale="92500" lnSpcReduction="10000"/>
          </a:bodyPr>
          <a:lstStyle/>
          <a:p>
            <a:r>
              <a:rPr lang="es-MX" sz="1400" dirty="0"/>
              <a:t>SIMBOLOGIA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6A5D2843-B628-47E0-81EE-E17C6E274F85}"/>
              </a:ext>
            </a:extLst>
          </p:cNvPr>
          <p:cNvSpPr/>
          <p:nvPr/>
        </p:nvSpPr>
        <p:spPr>
          <a:xfrm>
            <a:off x="2433145" y="1355834"/>
            <a:ext cx="7672552" cy="35419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6E6E04A-B248-477A-8E9F-00EA2D17BE1E}"/>
              </a:ext>
            </a:extLst>
          </p:cNvPr>
          <p:cNvSpPr/>
          <p:nvPr/>
        </p:nvSpPr>
        <p:spPr>
          <a:xfrm>
            <a:off x="8818179" y="1355834"/>
            <a:ext cx="1287518" cy="15555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F7054D5-CF6C-4641-8EA8-4A421CD3BF34}"/>
              </a:ext>
            </a:extLst>
          </p:cNvPr>
          <p:cNvSpPr/>
          <p:nvPr/>
        </p:nvSpPr>
        <p:spPr>
          <a:xfrm>
            <a:off x="7527573" y="1355834"/>
            <a:ext cx="1287518" cy="30337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1C67D6-7727-4C82-86CB-9BC0943F73F0}"/>
              </a:ext>
            </a:extLst>
          </p:cNvPr>
          <p:cNvSpPr/>
          <p:nvPr/>
        </p:nvSpPr>
        <p:spPr>
          <a:xfrm>
            <a:off x="3731172" y="1355834"/>
            <a:ext cx="3799489" cy="15555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0F63FC66-6063-4E75-8D2B-9E2F629424DC}"/>
              </a:ext>
            </a:extLst>
          </p:cNvPr>
          <p:cNvSpPr/>
          <p:nvPr/>
        </p:nvSpPr>
        <p:spPr>
          <a:xfrm>
            <a:off x="3731172" y="4183117"/>
            <a:ext cx="1692166" cy="7147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0B08748-E5BC-4B97-910B-4F3873079C98}"/>
              </a:ext>
            </a:extLst>
          </p:cNvPr>
          <p:cNvSpPr/>
          <p:nvPr/>
        </p:nvSpPr>
        <p:spPr>
          <a:xfrm>
            <a:off x="7501625" y="3828395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99E9AD56-02B3-45A9-9083-19A48AE03314}"/>
              </a:ext>
            </a:extLst>
          </p:cNvPr>
          <p:cNvSpPr/>
          <p:nvPr/>
        </p:nvSpPr>
        <p:spPr>
          <a:xfrm rot="5400000">
            <a:off x="7359409" y="2793124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2A16F940-4EA2-4CB5-A377-421D5E3BA45D}"/>
              </a:ext>
            </a:extLst>
          </p:cNvPr>
          <p:cNvSpPr/>
          <p:nvPr/>
        </p:nvSpPr>
        <p:spPr>
          <a:xfrm>
            <a:off x="3010954" y="3591914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03B5868-2253-4345-97D6-91B97EC6A717}"/>
              </a:ext>
            </a:extLst>
          </p:cNvPr>
          <p:cNvSpPr/>
          <p:nvPr/>
        </p:nvSpPr>
        <p:spPr>
          <a:xfrm>
            <a:off x="2433145" y="3350172"/>
            <a:ext cx="595380" cy="7147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B47305E9-E043-426A-989A-668D38F3E2AE}"/>
              </a:ext>
            </a:extLst>
          </p:cNvPr>
          <p:cNvSpPr/>
          <p:nvPr/>
        </p:nvSpPr>
        <p:spPr>
          <a:xfrm rot="5400000">
            <a:off x="9713463" y="2810339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0756B8F9-DB4B-47EC-AE71-B35B4DD26354}"/>
              </a:ext>
            </a:extLst>
          </p:cNvPr>
          <p:cNvSpPr/>
          <p:nvPr/>
        </p:nvSpPr>
        <p:spPr>
          <a:xfrm rot="5202829">
            <a:off x="9616639" y="4779580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B1457FE-230A-49D8-BAE4-3339CB329392}"/>
              </a:ext>
            </a:extLst>
          </p:cNvPr>
          <p:cNvSpPr/>
          <p:nvPr/>
        </p:nvSpPr>
        <p:spPr>
          <a:xfrm rot="5400000">
            <a:off x="6278186" y="4681942"/>
            <a:ext cx="45719" cy="41223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7292F6AA-F23B-4473-9249-53DD3BCF716C}"/>
              </a:ext>
            </a:extLst>
          </p:cNvPr>
          <p:cNvSpPr/>
          <p:nvPr/>
        </p:nvSpPr>
        <p:spPr>
          <a:xfrm rot="5400000">
            <a:off x="4586456" y="2784063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79BD8228-5371-4DB2-BCE8-B2CE191DF2B3}"/>
              </a:ext>
            </a:extLst>
          </p:cNvPr>
          <p:cNvSpPr/>
          <p:nvPr/>
        </p:nvSpPr>
        <p:spPr>
          <a:xfrm rot="5400000">
            <a:off x="4003132" y="4064876"/>
            <a:ext cx="45719" cy="23648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B0287EA6-66BB-43D0-87C2-0F7B816B1508}"/>
              </a:ext>
            </a:extLst>
          </p:cNvPr>
          <p:cNvCxnSpPr>
            <a:cxnSpLocks/>
          </p:cNvCxnSpPr>
          <p:nvPr/>
        </p:nvCxnSpPr>
        <p:spPr>
          <a:xfrm>
            <a:off x="7524484" y="3591914"/>
            <a:ext cx="129060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1FA7E8DA-EC21-4CDC-A41D-591509E92379}"/>
              </a:ext>
            </a:extLst>
          </p:cNvPr>
          <p:cNvCxnSpPr>
            <a:cxnSpLocks/>
          </p:cNvCxnSpPr>
          <p:nvPr/>
        </p:nvCxnSpPr>
        <p:spPr>
          <a:xfrm>
            <a:off x="4985612" y="1355834"/>
            <a:ext cx="0" cy="15326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DA4E2030-5719-42C1-B6C2-3B39FF3963F8}"/>
              </a:ext>
            </a:extLst>
          </p:cNvPr>
          <p:cNvSpPr txBox="1"/>
          <p:nvPr/>
        </p:nvSpPr>
        <p:spPr>
          <a:xfrm>
            <a:off x="4182481" y="4340414"/>
            <a:ext cx="853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BODEGA DE CARTON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06111C01-8B96-406A-8836-A33528AE432A}"/>
              </a:ext>
            </a:extLst>
          </p:cNvPr>
          <p:cNvSpPr txBox="1"/>
          <p:nvPr/>
        </p:nvSpPr>
        <p:spPr>
          <a:xfrm>
            <a:off x="9093308" y="2133599"/>
            <a:ext cx="8536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/>
              <a:t>BODEGA PT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A30D1749-79D0-4C7E-B8D0-4869C41CE0EC}"/>
              </a:ext>
            </a:extLst>
          </p:cNvPr>
          <p:cNvSpPr txBox="1"/>
          <p:nvPr/>
        </p:nvSpPr>
        <p:spPr>
          <a:xfrm>
            <a:off x="7777866" y="3823524"/>
            <a:ext cx="8536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/>
              <a:t>OFICINAS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38752BF-4A42-4534-BAA8-83BE39911914}"/>
              </a:ext>
            </a:extLst>
          </p:cNvPr>
          <p:cNvSpPr txBox="1"/>
          <p:nvPr/>
        </p:nvSpPr>
        <p:spPr>
          <a:xfrm>
            <a:off x="599090" y="1776248"/>
            <a:ext cx="853667" cy="546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1000" dirty="0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2E07DD1F-E398-46C3-A720-293D8AB75A64}"/>
              </a:ext>
            </a:extLst>
          </p:cNvPr>
          <p:cNvSpPr txBox="1"/>
          <p:nvPr/>
        </p:nvSpPr>
        <p:spPr>
          <a:xfrm>
            <a:off x="5748186" y="1990220"/>
            <a:ext cx="976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AREA DE PRODUCCION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DBD69FE-FE71-4923-A505-4D09881C2CC7}"/>
              </a:ext>
            </a:extLst>
          </p:cNvPr>
          <p:cNvSpPr txBox="1"/>
          <p:nvPr/>
        </p:nvSpPr>
        <p:spPr>
          <a:xfrm>
            <a:off x="5867698" y="4435488"/>
            <a:ext cx="853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dirty="0"/>
              <a:t>INGRESO PRINCIPAL</a:t>
            </a:r>
          </a:p>
        </p:txBody>
      </p:sp>
      <p:sp>
        <p:nvSpPr>
          <p:cNvPr id="33" name="Diagrama de flujo: conector 32">
            <a:extLst>
              <a:ext uri="{FF2B5EF4-FFF2-40B4-BE49-F238E27FC236}">
                <a16:creationId xmlns:a16="http://schemas.microsoft.com/office/drawing/2014/main" id="{984DFF5C-62D6-4926-9F0F-E0D545C55CDD}"/>
              </a:ext>
            </a:extLst>
          </p:cNvPr>
          <p:cNvSpPr/>
          <p:nvPr/>
        </p:nvSpPr>
        <p:spPr>
          <a:xfrm>
            <a:off x="9445093" y="2913869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Diagrama de flujo: conector 33">
            <a:extLst>
              <a:ext uri="{FF2B5EF4-FFF2-40B4-BE49-F238E27FC236}">
                <a16:creationId xmlns:a16="http://schemas.microsoft.com/office/drawing/2014/main" id="{7D837B90-6473-47B8-A4A0-7BD670146BFD}"/>
              </a:ext>
            </a:extLst>
          </p:cNvPr>
          <p:cNvSpPr/>
          <p:nvPr/>
        </p:nvSpPr>
        <p:spPr>
          <a:xfrm>
            <a:off x="9946975" y="4268414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Diagrama de flujo: conector 34">
            <a:extLst>
              <a:ext uri="{FF2B5EF4-FFF2-40B4-BE49-F238E27FC236}">
                <a16:creationId xmlns:a16="http://schemas.microsoft.com/office/drawing/2014/main" id="{A35BC837-9B0E-4C8E-8078-18544A7B8472}"/>
              </a:ext>
            </a:extLst>
          </p:cNvPr>
          <p:cNvSpPr/>
          <p:nvPr/>
        </p:nvSpPr>
        <p:spPr>
          <a:xfrm>
            <a:off x="9193531" y="4740524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Diagrama de flujo: conector 35">
            <a:extLst>
              <a:ext uri="{FF2B5EF4-FFF2-40B4-BE49-F238E27FC236}">
                <a16:creationId xmlns:a16="http://schemas.microsoft.com/office/drawing/2014/main" id="{B8F0BE1A-AA3E-4C69-9406-184278C43EB6}"/>
              </a:ext>
            </a:extLst>
          </p:cNvPr>
          <p:cNvSpPr/>
          <p:nvPr/>
        </p:nvSpPr>
        <p:spPr>
          <a:xfrm>
            <a:off x="7384084" y="4183116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Diagrama de flujo: conector 36">
            <a:extLst>
              <a:ext uri="{FF2B5EF4-FFF2-40B4-BE49-F238E27FC236}">
                <a16:creationId xmlns:a16="http://schemas.microsoft.com/office/drawing/2014/main" id="{0CA01F7E-D75E-4D8A-B90C-4AE3EBDCF3CE}"/>
              </a:ext>
            </a:extLst>
          </p:cNvPr>
          <p:cNvSpPr/>
          <p:nvPr/>
        </p:nvSpPr>
        <p:spPr>
          <a:xfrm>
            <a:off x="7373641" y="3635524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Diagrama de flujo: conector 37">
            <a:extLst>
              <a:ext uri="{FF2B5EF4-FFF2-40B4-BE49-F238E27FC236}">
                <a16:creationId xmlns:a16="http://schemas.microsoft.com/office/drawing/2014/main" id="{E6F968A8-E384-4A65-BDE6-7461615295BA}"/>
              </a:ext>
            </a:extLst>
          </p:cNvPr>
          <p:cNvSpPr/>
          <p:nvPr/>
        </p:nvSpPr>
        <p:spPr>
          <a:xfrm>
            <a:off x="7055878" y="2924286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9" name="Diagrama de flujo: conector 38">
            <a:extLst>
              <a:ext uri="{FF2B5EF4-FFF2-40B4-BE49-F238E27FC236}">
                <a16:creationId xmlns:a16="http://schemas.microsoft.com/office/drawing/2014/main" id="{4639A22B-C5AC-4E9A-8EDB-C9E036D016EA}"/>
              </a:ext>
            </a:extLst>
          </p:cNvPr>
          <p:cNvSpPr/>
          <p:nvPr/>
        </p:nvSpPr>
        <p:spPr>
          <a:xfrm>
            <a:off x="4803904" y="2920998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Diagrama de flujo: conector 39">
            <a:extLst>
              <a:ext uri="{FF2B5EF4-FFF2-40B4-BE49-F238E27FC236}">
                <a16:creationId xmlns:a16="http://schemas.microsoft.com/office/drawing/2014/main" id="{FCDBB277-8869-49A6-B879-F0CA6E82159A}"/>
              </a:ext>
            </a:extLst>
          </p:cNvPr>
          <p:cNvSpPr/>
          <p:nvPr/>
        </p:nvSpPr>
        <p:spPr>
          <a:xfrm>
            <a:off x="3587683" y="4291488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1" name="Diagrama de flujo: conector 40">
            <a:extLst>
              <a:ext uri="{FF2B5EF4-FFF2-40B4-BE49-F238E27FC236}">
                <a16:creationId xmlns:a16="http://schemas.microsoft.com/office/drawing/2014/main" id="{E8436708-070F-48E9-9A51-581A7A1C1D58}"/>
              </a:ext>
            </a:extLst>
          </p:cNvPr>
          <p:cNvSpPr/>
          <p:nvPr/>
        </p:nvSpPr>
        <p:spPr>
          <a:xfrm>
            <a:off x="5436870" y="4279887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ED87D9F7-1BC1-4D39-AB86-235F4693F0B7}"/>
              </a:ext>
            </a:extLst>
          </p:cNvPr>
          <p:cNvSpPr txBox="1"/>
          <p:nvPr/>
        </p:nvSpPr>
        <p:spPr>
          <a:xfrm>
            <a:off x="6880780" y="302715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1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9D1464B9-B3A1-47C8-BE52-66F9D5A66B79}"/>
              </a:ext>
            </a:extLst>
          </p:cNvPr>
          <p:cNvSpPr txBox="1"/>
          <p:nvPr/>
        </p:nvSpPr>
        <p:spPr>
          <a:xfrm>
            <a:off x="4742497" y="3046268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2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E3D4FD66-FB12-42EA-98C4-EAEC2CE1A6BB}"/>
              </a:ext>
            </a:extLst>
          </p:cNvPr>
          <p:cNvSpPr txBox="1"/>
          <p:nvPr/>
        </p:nvSpPr>
        <p:spPr>
          <a:xfrm>
            <a:off x="3329585" y="425511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3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F1CFBE1E-6EEB-4985-B3CF-9C599047E5CF}"/>
              </a:ext>
            </a:extLst>
          </p:cNvPr>
          <p:cNvSpPr txBox="1"/>
          <p:nvPr/>
        </p:nvSpPr>
        <p:spPr>
          <a:xfrm>
            <a:off x="5560807" y="418861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4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F4E98A0D-9012-4913-B73A-66F8EFA364B1}"/>
              </a:ext>
            </a:extLst>
          </p:cNvPr>
          <p:cNvSpPr txBox="1"/>
          <p:nvPr/>
        </p:nvSpPr>
        <p:spPr>
          <a:xfrm>
            <a:off x="8979764" y="4572423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5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C073196-6899-4E83-B9AB-ACD80266FC03}"/>
              </a:ext>
            </a:extLst>
          </p:cNvPr>
          <p:cNvSpPr txBox="1"/>
          <p:nvPr/>
        </p:nvSpPr>
        <p:spPr>
          <a:xfrm>
            <a:off x="9712188" y="419124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6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E97AD228-F229-4B99-9750-1022F002CDE1}"/>
              </a:ext>
            </a:extLst>
          </p:cNvPr>
          <p:cNvSpPr txBox="1"/>
          <p:nvPr/>
        </p:nvSpPr>
        <p:spPr>
          <a:xfrm>
            <a:off x="9383686" y="302715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7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ED232CF2-F7BD-4B97-B5AB-050A48B64392}"/>
              </a:ext>
            </a:extLst>
          </p:cNvPr>
          <p:cNvSpPr txBox="1"/>
          <p:nvPr/>
        </p:nvSpPr>
        <p:spPr>
          <a:xfrm>
            <a:off x="7122182" y="411661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8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5BDF9072-8B2A-45D9-842F-98A7E988392A}"/>
              </a:ext>
            </a:extLst>
          </p:cNvPr>
          <p:cNvSpPr txBox="1"/>
          <p:nvPr/>
        </p:nvSpPr>
        <p:spPr>
          <a:xfrm>
            <a:off x="7102666" y="3591914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9</a:t>
            </a:r>
          </a:p>
        </p:txBody>
      </p:sp>
      <p:sp>
        <p:nvSpPr>
          <p:cNvPr id="51" name="Triángulo isósceles 50">
            <a:extLst>
              <a:ext uri="{FF2B5EF4-FFF2-40B4-BE49-F238E27FC236}">
                <a16:creationId xmlns:a16="http://schemas.microsoft.com/office/drawing/2014/main" id="{B0FB21BC-35BE-456F-A2AB-E5D81E3D9785}"/>
              </a:ext>
            </a:extLst>
          </p:cNvPr>
          <p:cNvSpPr/>
          <p:nvPr/>
        </p:nvSpPr>
        <p:spPr>
          <a:xfrm rot="10800000">
            <a:off x="9132503" y="2928885"/>
            <a:ext cx="84083" cy="14947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D4804A87-D2BE-4F28-93E7-BB943D645330}"/>
              </a:ext>
            </a:extLst>
          </p:cNvPr>
          <p:cNvSpPr txBox="1"/>
          <p:nvPr/>
        </p:nvSpPr>
        <p:spPr>
          <a:xfrm>
            <a:off x="8957268" y="297719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1</a:t>
            </a:r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05DC027F-AA11-4BB2-AA10-5B74ADB07EE4}"/>
              </a:ext>
            </a:extLst>
          </p:cNvPr>
          <p:cNvSpPr/>
          <p:nvPr/>
        </p:nvSpPr>
        <p:spPr>
          <a:xfrm>
            <a:off x="8477852" y="5370847"/>
            <a:ext cx="2211169" cy="3575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8F43D5B1-3EF6-4DD3-9F7F-FF743E05A711}"/>
              </a:ext>
            </a:extLst>
          </p:cNvPr>
          <p:cNvSpPr txBox="1"/>
          <p:nvPr/>
        </p:nvSpPr>
        <p:spPr>
          <a:xfrm>
            <a:off x="8479592" y="5394495"/>
            <a:ext cx="17174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Estaciones de cebaderos</a:t>
            </a:r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68AE5FD9-A41B-4AD5-8FCC-A9B28C5753DA}"/>
              </a:ext>
            </a:extLst>
          </p:cNvPr>
          <p:cNvSpPr/>
          <p:nvPr/>
        </p:nvSpPr>
        <p:spPr>
          <a:xfrm>
            <a:off x="8477852" y="5728349"/>
            <a:ext cx="2211169" cy="3451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A509C42F-837A-4788-81BB-6AF39F7484AA}"/>
              </a:ext>
            </a:extLst>
          </p:cNvPr>
          <p:cNvSpPr txBox="1"/>
          <p:nvPr/>
        </p:nvSpPr>
        <p:spPr>
          <a:xfrm>
            <a:off x="8482965" y="5744032"/>
            <a:ext cx="1135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Lampara </a:t>
            </a:r>
            <a:r>
              <a:rPr lang="es-MX" sz="1200" dirty="0" err="1"/>
              <a:t>uv</a:t>
            </a:r>
            <a:endParaRPr lang="es-MX" sz="1200" dirty="0"/>
          </a:p>
        </p:txBody>
      </p:sp>
      <p:sp>
        <p:nvSpPr>
          <p:cNvPr id="57" name="Rectángulo 56">
            <a:extLst>
              <a:ext uri="{FF2B5EF4-FFF2-40B4-BE49-F238E27FC236}">
                <a16:creationId xmlns:a16="http://schemas.microsoft.com/office/drawing/2014/main" id="{0FE45BB7-D738-4DB6-82C0-91C527579689}"/>
              </a:ext>
            </a:extLst>
          </p:cNvPr>
          <p:cNvSpPr/>
          <p:nvPr/>
        </p:nvSpPr>
        <p:spPr>
          <a:xfrm>
            <a:off x="10701547" y="5370846"/>
            <a:ext cx="752556" cy="3575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8" name="Rectángulo 57">
            <a:extLst>
              <a:ext uri="{FF2B5EF4-FFF2-40B4-BE49-F238E27FC236}">
                <a16:creationId xmlns:a16="http://schemas.microsoft.com/office/drawing/2014/main" id="{1D307D85-4C11-4309-98B3-7A2228CDC401}"/>
              </a:ext>
            </a:extLst>
          </p:cNvPr>
          <p:cNvSpPr/>
          <p:nvPr/>
        </p:nvSpPr>
        <p:spPr>
          <a:xfrm>
            <a:off x="10701547" y="5722160"/>
            <a:ext cx="752556" cy="35750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9" name="Diagrama de flujo: conector 58">
            <a:extLst>
              <a:ext uri="{FF2B5EF4-FFF2-40B4-BE49-F238E27FC236}">
                <a16:creationId xmlns:a16="http://schemas.microsoft.com/office/drawing/2014/main" id="{799B8463-5625-4391-BF24-A9388B1D3336}"/>
              </a:ext>
            </a:extLst>
          </p:cNvPr>
          <p:cNvSpPr/>
          <p:nvPr/>
        </p:nvSpPr>
        <p:spPr>
          <a:xfrm>
            <a:off x="10821949" y="5472116"/>
            <a:ext cx="140400" cy="144000"/>
          </a:xfrm>
          <a:prstGeom prst="flowChartConnecto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0" name="Triángulo isósceles 59">
            <a:extLst>
              <a:ext uri="{FF2B5EF4-FFF2-40B4-BE49-F238E27FC236}">
                <a16:creationId xmlns:a16="http://schemas.microsoft.com/office/drawing/2014/main" id="{0810FED3-CBF6-4CD2-9B78-2B6DFEBE8F67}"/>
              </a:ext>
            </a:extLst>
          </p:cNvPr>
          <p:cNvSpPr/>
          <p:nvPr/>
        </p:nvSpPr>
        <p:spPr>
          <a:xfrm rot="10800000">
            <a:off x="10850107" y="5846379"/>
            <a:ext cx="84083" cy="149475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2ECA25DA-D024-4BF4-A4D4-4B65F2098C08}"/>
              </a:ext>
            </a:extLst>
          </p:cNvPr>
          <p:cNvSpPr txBox="1"/>
          <p:nvPr/>
        </p:nvSpPr>
        <p:spPr>
          <a:xfrm>
            <a:off x="11004959" y="5402585"/>
            <a:ext cx="252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9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DCB41257-4376-41EB-818E-D9E3B069D67E}"/>
              </a:ext>
            </a:extLst>
          </p:cNvPr>
          <p:cNvSpPr txBox="1"/>
          <p:nvPr/>
        </p:nvSpPr>
        <p:spPr>
          <a:xfrm>
            <a:off x="11004959" y="5760087"/>
            <a:ext cx="252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1</a:t>
            </a:r>
          </a:p>
        </p:txBody>
      </p:sp>
      <p:pic>
        <p:nvPicPr>
          <p:cNvPr id="63" name="object 53">
            <a:extLst>
              <a:ext uri="{FF2B5EF4-FFF2-40B4-BE49-F238E27FC236}">
                <a16:creationId xmlns:a16="http://schemas.microsoft.com/office/drawing/2014/main" id="{5C184602-D9AA-46F5-92E5-461481FB86DE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50632" y="5208518"/>
            <a:ext cx="2572706" cy="1265385"/>
          </a:xfrm>
          <a:prstGeom prst="rect">
            <a:avLst/>
          </a:prstGeom>
        </p:spPr>
      </p:pic>
      <p:sp>
        <p:nvSpPr>
          <p:cNvPr id="65" name="CuadroTexto 64">
            <a:extLst>
              <a:ext uri="{FF2B5EF4-FFF2-40B4-BE49-F238E27FC236}">
                <a16:creationId xmlns:a16="http://schemas.microsoft.com/office/drawing/2014/main" id="{CAEB08F1-D910-4771-8D5F-5FBBE12938CE}"/>
              </a:ext>
            </a:extLst>
          </p:cNvPr>
          <p:cNvSpPr txBox="1"/>
          <p:nvPr/>
        </p:nvSpPr>
        <p:spPr>
          <a:xfrm>
            <a:off x="5517638" y="5000691"/>
            <a:ext cx="2900013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400" b="1" dirty="0"/>
              <a:t>Elaborado por:</a:t>
            </a:r>
          </a:p>
          <a:p>
            <a:r>
              <a:rPr lang="es-MX" sz="1400" dirty="0"/>
              <a:t>Alexander Cabrera</a:t>
            </a:r>
          </a:p>
          <a:p>
            <a:r>
              <a:rPr lang="es-MX" sz="1400" dirty="0"/>
              <a:t>Supervisor de operaciones</a:t>
            </a:r>
          </a:p>
          <a:p>
            <a:r>
              <a:rPr lang="es-MX" sz="1400" b="1" dirty="0"/>
              <a:t>Fecha de elaboración</a:t>
            </a:r>
          </a:p>
          <a:p>
            <a:r>
              <a:rPr lang="es-MX" sz="1400" dirty="0"/>
              <a:t>Enero-2025</a:t>
            </a:r>
          </a:p>
          <a:p>
            <a:r>
              <a:rPr lang="es-MX" sz="1400" b="1" dirty="0"/>
              <a:t>Fecha de Actualización:</a:t>
            </a:r>
          </a:p>
          <a:p>
            <a:r>
              <a:rPr lang="es-MX" sz="1400" dirty="0"/>
              <a:t>18-diciembre-2025</a:t>
            </a:r>
          </a:p>
        </p:txBody>
      </p:sp>
    </p:spTree>
    <p:extLst>
      <p:ext uri="{BB962C8B-B14F-4D97-AF65-F5344CB8AC3E}">
        <p14:creationId xmlns:p14="http://schemas.microsoft.com/office/powerpoint/2010/main" val="1374021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52</Words>
  <Application>Microsoft Office PowerPoint</Application>
  <PresentationFormat>Panorámica</PresentationFormat>
  <Paragraphs>28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PLANO DE CORDON SANITARIO LABORATORIOS TESIA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PLANO DE CORDON SANITARIO LABORATORIOS TESIA</dc:title>
  <dc:creator>Alexander Cabrera</dc:creator>
  <cp:lastModifiedBy>Alexander Cabrera</cp:lastModifiedBy>
  <cp:revision>4</cp:revision>
  <dcterms:created xsi:type="dcterms:W3CDTF">2025-12-19T01:34:50Z</dcterms:created>
  <dcterms:modified xsi:type="dcterms:W3CDTF">2025-12-19T02:04:13Z</dcterms:modified>
</cp:coreProperties>
</file>