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22907" y="1021969"/>
            <a:ext cx="7719059" cy="4061460"/>
          </a:xfrm>
          <a:custGeom>
            <a:avLst/>
            <a:gdLst/>
            <a:ahLst/>
            <a:cxnLst/>
            <a:rect l="l" t="t" r="r" b="b"/>
            <a:pathLst>
              <a:path w="7719059" h="4061460">
                <a:moveTo>
                  <a:pt x="13462" y="13461"/>
                </a:moveTo>
                <a:lnTo>
                  <a:pt x="13462" y="1990216"/>
                </a:lnTo>
              </a:path>
              <a:path w="7719059" h="4061460">
                <a:moveTo>
                  <a:pt x="0" y="0"/>
                </a:moveTo>
                <a:lnTo>
                  <a:pt x="7705217" y="0"/>
                </a:lnTo>
              </a:path>
              <a:path w="7719059" h="4061460">
                <a:moveTo>
                  <a:pt x="7718679" y="13461"/>
                </a:moveTo>
                <a:lnTo>
                  <a:pt x="7718679" y="4061079"/>
                </a:lnTo>
              </a:path>
              <a:path w="7719059" h="4061460">
                <a:moveTo>
                  <a:pt x="13462" y="1990216"/>
                </a:moveTo>
                <a:lnTo>
                  <a:pt x="4908169" y="1990216"/>
                </a:lnTo>
              </a:path>
              <a:path w="7719059" h="4061460">
                <a:moveTo>
                  <a:pt x="4908169" y="1990216"/>
                </a:moveTo>
                <a:lnTo>
                  <a:pt x="4908169" y="4061079"/>
                </a:lnTo>
              </a:path>
              <a:path w="7719059" h="4061460">
                <a:moveTo>
                  <a:pt x="7718679" y="4061079"/>
                </a:moveTo>
                <a:lnTo>
                  <a:pt x="4908169" y="4061079"/>
                </a:lnTo>
              </a:path>
              <a:path w="7719059" h="4061460">
                <a:moveTo>
                  <a:pt x="5593969" y="1990216"/>
                </a:moveTo>
                <a:lnTo>
                  <a:pt x="5593969" y="4061079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23234" y="623138"/>
            <a:ext cx="5003165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67444" y="3859377"/>
            <a:ext cx="874394" cy="1224280"/>
          </a:xfrm>
          <a:prstGeom prst="rect">
            <a:avLst/>
          </a:prstGeom>
          <a:ln w="12700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100">
              <a:latin typeface="Times New Roman"/>
              <a:cs typeface="Times New Roman"/>
            </a:endParaRPr>
          </a:p>
          <a:p>
            <a:pPr marL="193040">
              <a:lnSpc>
                <a:spcPct val="100000"/>
              </a:lnSpc>
            </a:pPr>
            <a:r>
              <a:rPr sz="1100" b="1" spc="-10" dirty="0">
                <a:latin typeface="Calibri"/>
                <a:cs typeface="Calibri"/>
              </a:rPr>
              <a:t>OFICINA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1782" y="2743250"/>
            <a:ext cx="955040" cy="269240"/>
          </a:xfrm>
          <a:prstGeom prst="rect">
            <a:avLst/>
          </a:prstGeom>
          <a:ln w="12700">
            <a:solidFill>
              <a:srgbClr val="2E528F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212090">
              <a:lnSpc>
                <a:spcPct val="100000"/>
              </a:lnSpc>
              <a:spcBef>
                <a:spcPts val="334"/>
              </a:spcBef>
            </a:pPr>
            <a:r>
              <a:rPr sz="1100" b="1" spc="-10" dirty="0">
                <a:latin typeface="Calibri"/>
                <a:cs typeface="Calibri"/>
              </a:rPr>
              <a:t>INGRESO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24293" y="3941445"/>
            <a:ext cx="53086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Calibri"/>
                <a:cs typeface="Calibri"/>
              </a:rPr>
              <a:t>BODEGA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17483" y="2953004"/>
            <a:ext cx="123380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latin typeface="Calibri"/>
                <a:cs typeface="Calibri"/>
              </a:rPr>
              <a:t>CUARTO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LAVADO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51961" y="1839290"/>
            <a:ext cx="65405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100" b="1" spc="-10" dirty="0">
                <a:latin typeface="Calibri"/>
                <a:cs typeface="Calibri"/>
              </a:rPr>
              <a:t>DESPACHO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386061" y="2117280"/>
            <a:ext cx="242570" cy="142240"/>
          </a:xfrm>
          <a:custGeom>
            <a:avLst/>
            <a:gdLst/>
            <a:ahLst/>
            <a:cxnLst/>
            <a:rect l="l" t="t" r="r" b="b"/>
            <a:pathLst>
              <a:path w="242570" h="142239">
                <a:moveTo>
                  <a:pt x="0" y="141795"/>
                </a:moveTo>
                <a:lnTo>
                  <a:pt x="242036" y="141795"/>
                </a:lnTo>
                <a:lnTo>
                  <a:pt x="242036" y="0"/>
                </a:lnTo>
                <a:lnTo>
                  <a:pt x="0" y="0"/>
                </a:lnTo>
                <a:lnTo>
                  <a:pt x="0" y="141795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554092" y="2870390"/>
            <a:ext cx="242570" cy="142240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045"/>
              </a:lnSpc>
            </a:pPr>
            <a:r>
              <a:rPr sz="1100" b="1" spc="-50" dirty="0"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86061" y="2117280"/>
            <a:ext cx="242570" cy="142240"/>
          </a:xfrm>
          <a:prstGeom prst="rect">
            <a:avLst/>
          </a:prstGeom>
          <a:solidFill>
            <a:srgbClr val="4471C4"/>
          </a:solidFill>
        </p:spPr>
        <p:txBody>
          <a:bodyPr vert="horz" wrap="square" lIns="0" tIns="0" rIns="0" bIns="0" rtlCol="0">
            <a:spAutoFit/>
          </a:bodyPr>
          <a:lstStyle/>
          <a:p>
            <a:pPr marL="105410">
              <a:lnSpc>
                <a:spcPts val="1115"/>
              </a:lnSpc>
            </a:pPr>
            <a:r>
              <a:rPr sz="1100" b="1" spc="-50" dirty="0">
                <a:latin typeface="Calibri"/>
                <a:cs typeface="Calibri"/>
              </a:rPr>
              <a:t>2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4510" y="3909186"/>
            <a:ext cx="18472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latin typeface="Calibri"/>
                <a:cs typeface="Calibri"/>
              </a:rPr>
              <a:t>ESTACIONES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DE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MONITOREO</a:t>
            </a:r>
            <a:endParaRPr sz="1200" dirty="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757295" y="3941000"/>
            <a:ext cx="255270" cy="154940"/>
            <a:chOff x="3757295" y="3941000"/>
            <a:chExt cx="255270" cy="154940"/>
          </a:xfrm>
        </p:grpSpPr>
        <p:sp>
          <p:nvSpPr>
            <p:cNvPr id="12" name="object 12"/>
            <p:cNvSpPr/>
            <p:nvPr/>
          </p:nvSpPr>
          <p:spPr>
            <a:xfrm>
              <a:off x="3763645" y="3947350"/>
              <a:ext cx="242570" cy="142240"/>
            </a:xfrm>
            <a:custGeom>
              <a:avLst/>
              <a:gdLst/>
              <a:ahLst/>
              <a:cxnLst/>
              <a:rect l="l" t="t" r="r" b="b"/>
              <a:pathLst>
                <a:path w="242570" h="142239">
                  <a:moveTo>
                    <a:pt x="242036" y="0"/>
                  </a:moveTo>
                  <a:lnTo>
                    <a:pt x="0" y="0"/>
                  </a:lnTo>
                  <a:lnTo>
                    <a:pt x="0" y="141795"/>
                  </a:lnTo>
                  <a:lnTo>
                    <a:pt x="242036" y="141795"/>
                  </a:lnTo>
                  <a:lnTo>
                    <a:pt x="242036" y="0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763645" y="3947350"/>
              <a:ext cx="242570" cy="142240"/>
            </a:xfrm>
            <a:custGeom>
              <a:avLst/>
              <a:gdLst/>
              <a:ahLst/>
              <a:cxnLst/>
              <a:rect l="l" t="t" r="r" b="b"/>
              <a:pathLst>
                <a:path w="242570" h="142239">
                  <a:moveTo>
                    <a:pt x="0" y="141795"/>
                  </a:moveTo>
                  <a:lnTo>
                    <a:pt x="242036" y="141795"/>
                  </a:lnTo>
                  <a:lnTo>
                    <a:pt x="242036" y="0"/>
                  </a:lnTo>
                  <a:lnTo>
                    <a:pt x="0" y="0"/>
                  </a:lnTo>
                  <a:lnTo>
                    <a:pt x="0" y="141795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15389" y="5129021"/>
            <a:ext cx="3575685" cy="762635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1440" marR="694690">
              <a:lnSpc>
                <a:spcPct val="100000"/>
              </a:lnSpc>
              <a:spcBef>
                <a:spcPts val="300"/>
              </a:spcBef>
            </a:pPr>
            <a:r>
              <a:rPr sz="1100" b="1" dirty="0">
                <a:latin typeface="Calibri"/>
                <a:cs typeface="Calibri"/>
              </a:rPr>
              <a:t>FECHA</a:t>
            </a:r>
            <a:r>
              <a:rPr sz="1100" b="1" spc="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DE</a:t>
            </a:r>
            <a:r>
              <a:rPr sz="1100" b="1" spc="3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ELABORACIÓN: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11-11-</a:t>
            </a:r>
            <a:r>
              <a:rPr sz="1100" spc="-20" dirty="0">
                <a:latin typeface="Calibri"/>
                <a:cs typeface="Calibri"/>
              </a:rPr>
              <a:t>2025 </a:t>
            </a:r>
            <a:r>
              <a:rPr sz="1100" b="1" dirty="0">
                <a:latin typeface="Calibri"/>
                <a:cs typeface="Calibri"/>
              </a:rPr>
              <a:t>ELABORADO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POR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: </a:t>
            </a:r>
            <a:r>
              <a:rPr sz="1100" dirty="0">
                <a:latin typeface="Calibri"/>
                <a:cs typeface="Calibri"/>
              </a:rPr>
              <a:t>KEVIN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ALULEMA</a:t>
            </a:r>
            <a:r>
              <a:rPr sz="1100" spc="2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SUP.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QUITO </a:t>
            </a:r>
            <a:r>
              <a:rPr sz="1100" b="1" dirty="0">
                <a:latin typeface="Calibri"/>
                <a:cs typeface="Calibri"/>
              </a:rPr>
              <a:t>CONTACTO:</a:t>
            </a:r>
            <a:r>
              <a:rPr sz="1100" b="1" spc="-4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CRISTIAN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CEVALLOS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PLANO</a:t>
            </a:r>
            <a:r>
              <a:rPr spc="-25" dirty="0"/>
              <a:t> </a:t>
            </a:r>
            <a:r>
              <a:rPr dirty="0"/>
              <a:t>DE</a:t>
            </a:r>
            <a:r>
              <a:rPr spc="-15" dirty="0"/>
              <a:t> </a:t>
            </a:r>
            <a:r>
              <a:rPr dirty="0"/>
              <a:t>CORDÓN</a:t>
            </a:r>
            <a:r>
              <a:rPr spc="-10" dirty="0"/>
              <a:t> </a:t>
            </a:r>
            <a:r>
              <a:rPr spc="-20" dirty="0"/>
              <a:t>SANITARIO</a:t>
            </a:r>
            <a:r>
              <a:rPr spc="-35" dirty="0"/>
              <a:t> </a:t>
            </a:r>
            <a:r>
              <a:rPr dirty="0"/>
              <a:t>PIZZA</a:t>
            </a:r>
            <a:r>
              <a:rPr spc="-30" dirty="0"/>
              <a:t> </a:t>
            </a:r>
            <a:r>
              <a:rPr dirty="0"/>
              <a:t>HUT</a:t>
            </a:r>
            <a:r>
              <a:rPr spc="-10" dirty="0"/>
              <a:t> BOMBOLI</a:t>
            </a: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258" y="208356"/>
            <a:ext cx="1773094" cy="714756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50036" y="254481"/>
            <a:ext cx="2370363" cy="632810"/>
          </a:xfrm>
          <a:prstGeom prst="rect">
            <a:avLst/>
          </a:prstGeom>
        </p:spPr>
      </p:pic>
      <p:sp>
        <p:nvSpPr>
          <p:cNvPr id="18" name="object 8">
            <a:extLst>
              <a:ext uri="{FF2B5EF4-FFF2-40B4-BE49-F238E27FC236}">
                <a16:creationId xmlns:a16="http://schemas.microsoft.com/office/drawing/2014/main" id="{F3D5F202-B05E-7FAC-0DC9-C56B1173B576}"/>
              </a:ext>
            </a:extLst>
          </p:cNvPr>
          <p:cNvSpPr txBox="1"/>
          <p:nvPr/>
        </p:nvSpPr>
        <p:spPr>
          <a:xfrm>
            <a:off x="7068438" y="4941417"/>
            <a:ext cx="242570" cy="133434"/>
          </a:xfrm>
          <a:prstGeom prst="rect">
            <a:avLst/>
          </a:prstGeom>
          <a:solidFill>
            <a:srgbClr val="4471C4"/>
          </a:solidFill>
          <a:ln w="12700">
            <a:solidFill>
              <a:srgbClr val="2E528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045"/>
              </a:lnSpc>
            </a:pPr>
            <a:r>
              <a:rPr lang="es-ES" sz="1100" b="1" spc="-50" dirty="0">
                <a:latin typeface="Calibri"/>
                <a:cs typeface="Calibri"/>
              </a:rPr>
              <a:t>3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72A06C6-E196-4064-018E-B319C224EAB0}"/>
              </a:ext>
            </a:extLst>
          </p:cNvPr>
          <p:cNvSpPr txBox="1"/>
          <p:nvPr/>
        </p:nvSpPr>
        <p:spPr>
          <a:xfrm>
            <a:off x="1715389" y="4201027"/>
            <a:ext cx="108395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b="1" dirty="0"/>
              <a:t>LAMPARA UV</a:t>
            </a:r>
            <a:endParaRPr lang="es-EC" sz="1050" b="1" dirty="0"/>
          </a:p>
        </p:txBody>
      </p:sp>
      <p:sp>
        <p:nvSpPr>
          <p:cNvPr id="20" name="object 8">
            <a:extLst>
              <a:ext uri="{FF2B5EF4-FFF2-40B4-BE49-F238E27FC236}">
                <a16:creationId xmlns:a16="http://schemas.microsoft.com/office/drawing/2014/main" id="{3BE27E9A-7880-91B7-0050-D5A9FBB9DE35}"/>
              </a:ext>
            </a:extLst>
          </p:cNvPr>
          <p:cNvSpPr txBox="1"/>
          <p:nvPr/>
        </p:nvSpPr>
        <p:spPr>
          <a:xfrm>
            <a:off x="3763645" y="4261268"/>
            <a:ext cx="242570" cy="13343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045"/>
              </a:lnSpc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21" name="object 8">
            <a:extLst>
              <a:ext uri="{FF2B5EF4-FFF2-40B4-BE49-F238E27FC236}">
                <a16:creationId xmlns:a16="http://schemas.microsoft.com/office/drawing/2014/main" id="{493D623D-54DC-AAB2-BB87-B0F8515DD201}"/>
              </a:ext>
            </a:extLst>
          </p:cNvPr>
          <p:cNvSpPr txBox="1"/>
          <p:nvPr/>
        </p:nvSpPr>
        <p:spPr>
          <a:xfrm>
            <a:off x="4311522" y="2870390"/>
            <a:ext cx="242570" cy="13343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045"/>
              </a:lnSpc>
            </a:pPr>
            <a:r>
              <a:rPr lang="es-ES" sz="1100" b="1" spc="-50" dirty="0">
                <a:latin typeface="Calibri"/>
                <a:cs typeface="Calibri"/>
              </a:rPr>
              <a:t>1</a:t>
            </a:r>
            <a:endParaRPr sz="11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40</Words>
  <Application>Microsoft Office PowerPoint</Application>
  <PresentationFormat>Panorámica</PresentationFormat>
  <Paragraphs>16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PLANO DE CORDÓN SANITARIO PIZZA HUT BOMBOLI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Comercial</dc:creator>
  <cp:lastModifiedBy>Comercial</cp:lastModifiedBy>
  <cp:revision>1</cp:revision>
  <dcterms:created xsi:type="dcterms:W3CDTF">2025-11-29T20:21:20Z</dcterms:created>
  <dcterms:modified xsi:type="dcterms:W3CDTF">2025-11-29T20:25:28Z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2025-11-11T00:00:00Z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2025-11-29T00:00:00Z</vt:filetime>
  </property>
  <property fmtid="{D5CDD505-2E9C-101B-9397-08002B2CF9AE}" pid="5" name="Producer">
    <vt:lpwstr>Microsoft® PowerPoint® LTSC</vt:lpwstr>
  </property>
</Properties>
</file>